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594" r:id="rId3"/>
    <p:sldId id="603" r:id="rId4"/>
    <p:sldId id="604" r:id="rId5"/>
    <p:sldId id="605" r:id="rId6"/>
    <p:sldId id="587" r:id="rId7"/>
    <p:sldId id="607" r:id="rId8"/>
    <p:sldId id="598" r:id="rId9"/>
    <p:sldId id="608" r:id="rId10"/>
    <p:sldId id="606" r:id="rId11"/>
    <p:sldId id="609" r:id="rId12"/>
    <p:sldId id="610" r:id="rId13"/>
    <p:sldId id="5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355"/>
    <a:srgbClr val="215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C68E0-637B-4541-B95A-EFD6415446EF}" v="2338" dt="2022-09-01T04:57:38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 Mei Yi [Harrisdale Senior High School]" userId="f9f029c9-d743-4d60-9f2c-e74bdec1ab07" providerId="ADAL" clId="{AC6C68E0-637B-4541-B95A-EFD6415446EF}"/>
    <pc:docChg chg="undo custSel addSld delSld modSld sldOrd">
      <pc:chgData name="TAN Mei Yi [Harrisdale Senior High School]" userId="f9f029c9-d743-4d60-9f2c-e74bdec1ab07" providerId="ADAL" clId="{AC6C68E0-637B-4541-B95A-EFD6415446EF}" dt="2022-09-01T04:57:38.845" v="2979" actId="20577"/>
      <pc:docMkLst>
        <pc:docMk/>
      </pc:docMkLst>
      <pc:sldChg chg="modSp mod">
        <pc:chgData name="TAN Mei Yi [Harrisdale Senior High School]" userId="f9f029c9-d743-4d60-9f2c-e74bdec1ab07" providerId="ADAL" clId="{AC6C68E0-637B-4541-B95A-EFD6415446EF}" dt="2022-08-31T03:32:35.449" v="29" actId="20577"/>
        <pc:sldMkLst>
          <pc:docMk/>
          <pc:sldMk cId="4069388361" sldId="257"/>
        </pc:sldMkLst>
        <pc:spChg chg="mod">
          <ac:chgData name="TAN Mei Yi [Harrisdale Senior High School]" userId="f9f029c9-d743-4d60-9f2c-e74bdec1ab07" providerId="ADAL" clId="{AC6C68E0-637B-4541-B95A-EFD6415446EF}" dt="2022-08-31T03:32:35.449" v="29" actId="20577"/>
          <ac:spMkLst>
            <pc:docMk/>
            <pc:sldMk cId="4069388361" sldId="257"/>
            <ac:spMk id="3" creationId="{C1EC27EF-A28E-4528-B10F-73C539F254CD}"/>
          </ac:spMkLst>
        </pc:spChg>
      </pc:sldChg>
      <pc:sldChg chg="modSp mod">
        <pc:chgData name="TAN Mei Yi [Harrisdale Senior High School]" userId="f9f029c9-d743-4d60-9f2c-e74bdec1ab07" providerId="ADAL" clId="{AC6C68E0-637B-4541-B95A-EFD6415446EF}" dt="2022-08-31T04:30:24.440" v="1127" actId="20577"/>
        <pc:sldMkLst>
          <pc:docMk/>
          <pc:sldMk cId="3900911170" sldId="539"/>
        </pc:sldMkLst>
        <pc:spChg chg="mod">
          <ac:chgData name="TAN Mei Yi [Harrisdale Senior High School]" userId="f9f029c9-d743-4d60-9f2c-e74bdec1ab07" providerId="ADAL" clId="{AC6C68E0-637B-4541-B95A-EFD6415446EF}" dt="2022-08-31T04:30:24.440" v="1127" actId="20577"/>
          <ac:spMkLst>
            <pc:docMk/>
            <pc:sldMk cId="3900911170" sldId="539"/>
            <ac:spMk id="5" creationId="{00000000-0000-0000-0000-000000000000}"/>
          </ac:spMkLst>
        </pc:spChg>
      </pc:sldChg>
      <pc:sldChg chg="addSp delSp modSp mod delAnim modAnim">
        <pc:chgData name="TAN Mei Yi [Harrisdale Senior High School]" userId="f9f029c9-d743-4d60-9f2c-e74bdec1ab07" providerId="ADAL" clId="{AC6C68E0-637B-4541-B95A-EFD6415446EF}" dt="2022-08-31T04:15:24.627" v="1120" actId="20577"/>
        <pc:sldMkLst>
          <pc:docMk/>
          <pc:sldMk cId="587382995" sldId="587"/>
        </pc:sldMkLst>
        <pc:spChg chg="del mod">
          <ac:chgData name="TAN Mei Yi [Harrisdale Senior High School]" userId="f9f029c9-d743-4d60-9f2c-e74bdec1ab07" providerId="ADAL" clId="{AC6C68E0-637B-4541-B95A-EFD6415446EF}" dt="2022-08-31T04:04:48.300" v="870" actId="478"/>
          <ac:spMkLst>
            <pc:docMk/>
            <pc:sldMk cId="587382995" sldId="587"/>
            <ac:spMk id="5" creationId="{2BC3A0E7-AA9C-0CE7-F9FC-346D814E9160}"/>
          </ac:spMkLst>
        </pc:spChg>
        <pc:spChg chg="del">
          <ac:chgData name="TAN Mei Yi [Harrisdale Senior High School]" userId="f9f029c9-d743-4d60-9f2c-e74bdec1ab07" providerId="ADAL" clId="{AC6C68E0-637B-4541-B95A-EFD6415446EF}" dt="2022-08-31T04:03:59.389" v="865" actId="478"/>
          <ac:spMkLst>
            <pc:docMk/>
            <pc:sldMk cId="587382995" sldId="587"/>
            <ac:spMk id="6" creationId="{556D5A4E-FA49-5FDD-7D24-44C4A9B05198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04:52.447" v="872" actId="1076"/>
          <ac:spMkLst>
            <pc:docMk/>
            <pc:sldMk cId="587382995" sldId="587"/>
            <ac:spMk id="7" creationId="{BE3392D9-939E-76C4-E56E-74D6AB2F4931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04:59.611" v="879" actId="20577"/>
          <ac:spMkLst>
            <pc:docMk/>
            <pc:sldMk cId="587382995" sldId="587"/>
            <ac:spMk id="8" creationId="{EE246C97-EF05-FE98-95BA-C59415385535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14:27.274" v="1084" actId="1076"/>
          <ac:spMkLst>
            <pc:docMk/>
            <pc:sldMk cId="587382995" sldId="587"/>
            <ac:spMk id="10" creationId="{19EAEE86-E252-B541-871F-CE746BDED5FA}"/>
          </ac:spMkLst>
        </pc:spChg>
        <pc:spChg chg="del">
          <ac:chgData name="TAN Mei Yi [Harrisdale Senior High School]" userId="f9f029c9-d743-4d60-9f2c-e74bdec1ab07" providerId="ADAL" clId="{AC6C68E0-637B-4541-B95A-EFD6415446EF}" dt="2022-08-31T04:03:57.332" v="864" actId="478"/>
          <ac:spMkLst>
            <pc:docMk/>
            <pc:sldMk cId="587382995" sldId="587"/>
            <ac:spMk id="11" creationId="{0FDBA49B-ADC7-08F9-2924-B827637DCEDC}"/>
          </ac:spMkLst>
        </pc:spChg>
        <pc:spChg chg="del mod">
          <ac:chgData name="TAN Mei Yi [Harrisdale Senior High School]" userId="f9f029c9-d743-4d60-9f2c-e74bdec1ab07" providerId="ADAL" clId="{AC6C68E0-637B-4541-B95A-EFD6415446EF}" dt="2022-08-31T04:04:48.300" v="870" actId="478"/>
          <ac:spMkLst>
            <pc:docMk/>
            <pc:sldMk cId="587382995" sldId="587"/>
            <ac:spMk id="12" creationId="{03DABAC0-3C63-66DA-7713-9662F40BA932}"/>
          </ac:spMkLst>
        </pc:spChg>
        <pc:spChg chg="del">
          <ac:chgData name="TAN Mei Yi [Harrisdale Senior High School]" userId="f9f029c9-d743-4d60-9f2c-e74bdec1ab07" providerId="ADAL" clId="{AC6C68E0-637B-4541-B95A-EFD6415446EF}" dt="2022-08-31T04:03:57.332" v="864" actId="478"/>
          <ac:spMkLst>
            <pc:docMk/>
            <pc:sldMk cId="587382995" sldId="587"/>
            <ac:spMk id="14" creationId="{4ED0F472-FAF1-1E71-5598-66DB87B64715}"/>
          </ac:spMkLst>
        </pc:spChg>
        <pc:spChg chg="del">
          <ac:chgData name="TAN Mei Yi [Harrisdale Senior High School]" userId="f9f029c9-d743-4d60-9f2c-e74bdec1ab07" providerId="ADAL" clId="{AC6C68E0-637B-4541-B95A-EFD6415446EF}" dt="2022-08-31T04:03:57.332" v="864" actId="478"/>
          <ac:spMkLst>
            <pc:docMk/>
            <pc:sldMk cId="587382995" sldId="587"/>
            <ac:spMk id="15" creationId="{3D6DC556-A91F-7B74-40B7-E92A595367FB}"/>
          </ac:spMkLst>
        </pc:spChg>
        <pc:spChg chg="del">
          <ac:chgData name="TAN Mei Yi [Harrisdale Senior High School]" userId="f9f029c9-d743-4d60-9f2c-e74bdec1ab07" providerId="ADAL" clId="{AC6C68E0-637B-4541-B95A-EFD6415446EF}" dt="2022-08-31T04:03:57.332" v="864" actId="478"/>
          <ac:spMkLst>
            <pc:docMk/>
            <pc:sldMk cId="587382995" sldId="587"/>
            <ac:spMk id="16" creationId="{47BF0601-B1F2-5A8D-5246-82D2B704F0C7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13:55.757" v="1066" actId="6549"/>
          <ac:spMkLst>
            <pc:docMk/>
            <pc:sldMk cId="587382995" sldId="587"/>
            <ac:spMk id="92" creationId="{D7869FB8-5C9C-23B5-92AB-667DF7DD0FE2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14:07.673" v="1071" actId="1076"/>
          <ac:spMkLst>
            <pc:docMk/>
            <pc:sldMk cId="587382995" sldId="587"/>
            <ac:spMk id="93" creationId="{51356F63-D3D8-5073-EAF1-DA8F25FC9BDD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14:19.257" v="1081" actId="1076"/>
          <ac:spMkLst>
            <pc:docMk/>
            <pc:sldMk cId="587382995" sldId="587"/>
            <ac:spMk id="94" creationId="{505FA48B-244F-EDD9-DC19-C53469421BFD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15:09.506" v="1111" actId="20577"/>
          <ac:spMkLst>
            <pc:docMk/>
            <pc:sldMk cId="587382995" sldId="587"/>
            <ac:spMk id="95" creationId="{4BB0354F-EADA-CA8D-A9B3-0F7E8D903D42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15:24.627" v="1120" actId="20577"/>
          <ac:spMkLst>
            <pc:docMk/>
            <pc:sldMk cId="587382995" sldId="587"/>
            <ac:spMk id="96" creationId="{19D7EC6E-F4BC-5E10-DB89-A2312055C039}"/>
          </ac:spMkLst>
        </pc:spChg>
        <pc:grpChg chg="mod">
          <ac:chgData name="TAN Mei Yi [Harrisdale Senior High School]" userId="f9f029c9-d743-4d60-9f2c-e74bdec1ab07" providerId="ADAL" clId="{AC6C68E0-637B-4541-B95A-EFD6415446EF}" dt="2022-08-31T04:10:39.488" v="941"/>
          <ac:grpSpMkLst>
            <pc:docMk/>
            <pc:sldMk cId="587382995" sldId="587"/>
            <ac:grpSpMk id="24" creationId="{9658EF4B-AEEA-208B-DD0F-8E5316F1BE2A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04:11:08.077" v="954"/>
          <ac:grpSpMkLst>
            <pc:docMk/>
            <pc:sldMk cId="587382995" sldId="587"/>
            <ac:grpSpMk id="28" creationId="{03786512-0A2B-59D8-C354-24DC53A4C210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04:10:56.187" v="950"/>
          <ac:grpSpMkLst>
            <pc:docMk/>
            <pc:sldMk cId="587382995" sldId="587"/>
            <ac:grpSpMk id="33" creationId="{CD93EBE0-B411-48C8-B5E3-CBA71AAEC95B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04:12:15.957" v="993"/>
          <ac:grpSpMkLst>
            <pc:docMk/>
            <pc:sldMk cId="587382995" sldId="587"/>
            <ac:grpSpMk id="37" creationId="{A886BD91-392E-30EC-6351-668D6E60C188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04:12:05.079" v="984"/>
          <ac:grpSpMkLst>
            <pc:docMk/>
            <pc:sldMk cId="587382995" sldId="587"/>
            <ac:grpSpMk id="41" creationId="{E25B4659-D336-22BB-31A4-C3EDE6BE3DB5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04:12:15.959" v="995"/>
          <ac:grpSpMkLst>
            <pc:docMk/>
            <pc:sldMk cId="587382995" sldId="587"/>
            <ac:grpSpMk id="46" creationId="{4715F816-9727-FFC6-0CB4-11838CE479A1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04:12:31.196" v="1009"/>
          <ac:grpSpMkLst>
            <pc:docMk/>
            <pc:sldMk cId="587382995" sldId="587"/>
            <ac:grpSpMk id="53" creationId="{6C2AFD48-34AE-1800-ACAC-7CA468611BF5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04:12:31.196" v="1009"/>
          <ac:grpSpMkLst>
            <pc:docMk/>
            <pc:sldMk cId="587382995" sldId="587"/>
            <ac:grpSpMk id="58" creationId="{073E675F-B442-6A1F-B041-8EB8A516FA86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04:13:21.817" v="1041"/>
          <ac:grpSpMkLst>
            <pc:docMk/>
            <pc:sldMk cId="587382995" sldId="587"/>
            <ac:grpSpMk id="67" creationId="{FEE779D0-732A-E959-F1F4-57B2F56CF01A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04:13:09.062" v="1029"/>
          <ac:grpSpMkLst>
            <pc:docMk/>
            <pc:sldMk cId="587382995" sldId="587"/>
            <ac:grpSpMk id="77" creationId="{0A252C60-C4C4-3323-21D6-5E3309371B0B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04:13:21.817" v="1041"/>
          <ac:grpSpMkLst>
            <pc:docMk/>
            <pc:sldMk cId="587382995" sldId="587"/>
            <ac:grpSpMk id="81" creationId="{AD98DA9B-8CE0-AE5B-61B7-71DC21CD20A1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04:13:23.918" v="1043"/>
          <ac:grpSpMkLst>
            <pc:docMk/>
            <pc:sldMk cId="587382995" sldId="587"/>
            <ac:grpSpMk id="89" creationId="{CE313BFE-64FF-F28F-B36F-D6689B072244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04:13:23.918" v="1043"/>
          <ac:grpSpMkLst>
            <pc:docMk/>
            <pc:sldMk cId="587382995" sldId="587"/>
            <ac:grpSpMk id="91" creationId="{AB0140EA-C37B-B435-1574-56E86D554D54}"/>
          </ac:grpSpMkLst>
        </pc:grpChg>
        <pc:picChg chg="add mod">
          <ac:chgData name="TAN Mei Yi [Harrisdale Senior High School]" userId="f9f029c9-d743-4d60-9f2c-e74bdec1ab07" providerId="ADAL" clId="{AC6C68E0-637B-4541-B95A-EFD6415446EF}" dt="2022-08-31T04:04:32.411" v="869"/>
          <ac:picMkLst>
            <pc:docMk/>
            <pc:sldMk cId="587382995" sldId="587"/>
            <ac:picMk id="3" creationId="{3BAF4BCF-E989-E25F-83FD-1B298CB7B97B}"/>
          </ac:picMkLst>
        </pc:picChg>
        <pc:picChg chg="del">
          <ac:chgData name="TAN Mei Yi [Harrisdale Senior High School]" userId="f9f029c9-d743-4d60-9f2c-e74bdec1ab07" providerId="ADAL" clId="{AC6C68E0-637B-4541-B95A-EFD6415446EF}" dt="2022-08-31T04:03:52.696" v="863" actId="478"/>
          <ac:picMkLst>
            <pc:docMk/>
            <pc:sldMk cId="587382995" sldId="587"/>
            <ac:picMk id="4" creationId="{49B55BF1-E0BF-91F2-3688-ABF51BC7D6C4}"/>
          </ac:picMkLst>
        </pc:picChg>
        <pc:picChg chg="add mod">
          <ac:chgData name="TAN Mei Yi [Harrisdale Senior High School]" userId="f9f029c9-d743-4d60-9f2c-e74bdec1ab07" providerId="ADAL" clId="{AC6C68E0-637B-4541-B95A-EFD6415446EF}" dt="2022-08-31T04:11:24.407" v="973" actId="1038"/>
          <ac:picMkLst>
            <pc:docMk/>
            <pc:sldMk cId="587382995" sldId="587"/>
            <ac:picMk id="17" creationId="{993A2A48-4C0C-3786-6C08-9FFEBA7C88EC}"/>
          </ac:picMkLst>
        </pc:picChg>
        <pc:inkChg chg="add del">
          <ac:chgData name="TAN Mei Yi [Harrisdale Senior High School]" userId="f9f029c9-d743-4d60-9f2c-e74bdec1ab07" providerId="ADAL" clId="{AC6C68E0-637B-4541-B95A-EFD6415446EF}" dt="2022-08-31T04:10:32.467" v="935"/>
          <ac:inkMkLst>
            <pc:docMk/>
            <pc:sldMk cId="587382995" sldId="587"/>
            <ac:inkMk id="18" creationId="{2ED6C55A-CCB4-C057-94B0-EE45DF924A59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0:39.488" v="941"/>
          <ac:inkMkLst>
            <pc:docMk/>
            <pc:sldMk cId="587382995" sldId="587"/>
            <ac:inkMk id="19" creationId="{83276A6B-059D-8806-E2D2-A3549F9FCDDE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0:39.488" v="941"/>
          <ac:inkMkLst>
            <pc:docMk/>
            <pc:sldMk cId="587382995" sldId="587"/>
            <ac:inkMk id="20" creationId="{5F2EAC7D-3C3B-968C-96A4-9994F22E5F27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0:39.488" v="941"/>
          <ac:inkMkLst>
            <pc:docMk/>
            <pc:sldMk cId="587382995" sldId="587"/>
            <ac:inkMk id="21" creationId="{F5ED9949-83E9-A503-9F35-57BEE54BD758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0:39.488" v="941"/>
          <ac:inkMkLst>
            <pc:docMk/>
            <pc:sldMk cId="587382995" sldId="587"/>
            <ac:inkMk id="22" creationId="{EEEB386C-A3A1-2EBF-6DF3-0283E8F2105F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0:39.488" v="941"/>
          <ac:inkMkLst>
            <pc:docMk/>
            <pc:sldMk cId="587382995" sldId="587"/>
            <ac:inkMk id="23" creationId="{FCF606B7-4BB2-0BD1-CD84-EEF995E3E2AA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1:08.077" v="953"/>
          <ac:inkMkLst>
            <pc:docMk/>
            <pc:sldMk cId="587382995" sldId="587"/>
            <ac:inkMk id="25" creationId="{22967324-E274-0118-392C-57CBD568DBB7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1:08.077" v="954"/>
          <ac:inkMkLst>
            <pc:docMk/>
            <pc:sldMk cId="587382995" sldId="587"/>
            <ac:inkMk id="26" creationId="{B3C27E90-AC5B-D680-1C98-0B4CCB2981F9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1:08.078" v="955"/>
          <ac:inkMkLst>
            <pc:docMk/>
            <pc:sldMk cId="587382995" sldId="587"/>
            <ac:inkMk id="27" creationId="{0A166D14-DB42-AFFD-F23D-EB362590AFF8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0:56.187" v="950"/>
          <ac:inkMkLst>
            <pc:docMk/>
            <pc:sldMk cId="587382995" sldId="587"/>
            <ac:inkMk id="29" creationId="{F53A588A-807F-897E-A2D0-4ACE5F38A543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0:56.187" v="950"/>
          <ac:inkMkLst>
            <pc:docMk/>
            <pc:sldMk cId="587382995" sldId="587"/>
            <ac:inkMk id="30" creationId="{3EBA673A-2CFE-694D-FD98-75EB9720AB1D}"/>
          </ac:inkMkLst>
        </pc:inkChg>
        <pc:inkChg chg="add">
          <ac:chgData name="TAN Mei Yi [Harrisdale Senior High School]" userId="f9f029c9-d743-4d60-9f2c-e74bdec1ab07" providerId="ADAL" clId="{AC6C68E0-637B-4541-B95A-EFD6415446EF}" dt="2022-08-31T04:10:54.633" v="948" actId="9405"/>
          <ac:inkMkLst>
            <pc:docMk/>
            <pc:sldMk cId="587382995" sldId="587"/>
            <ac:inkMk id="31" creationId="{19AE7FC2-2795-7E7F-BFA0-BCAD08DA99D1}"/>
          </ac:inkMkLst>
        </pc:inkChg>
        <pc:inkChg chg="add">
          <ac:chgData name="TAN Mei Yi [Harrisdale Senior High School]" userId="f9f029c9-d743-4d60-9f2c-e74bdec1ab07" providerId="ADAL" clId="{AC6C68E0-637B-4541-B95A-EFD6415446EF}" dt="2022-08-31T04:10:55.273" v="949" actId="9405"/>
          <ac:inkMkLst>
            <pc:docMk/>
            <pc:sldMk cId="587382995" sldId="587"/>
            <ac:inkMk id="32" creationId="{EDAB2910-457C-6D2C-8816-44F5A930FC35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2:15.957" v="993"/>
          <ac:inkMkLst>
            <pc:docMk/>
            <pc:sldMk cId="587382995" sldId="587"/>
            <ac:inkMk id="34" creationId="{55C96FBB-4762-78DA-3CFF-3DAB8B0EFBE9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2:15.956" v="992"/>
          <ac:inkMkLst>
            <pc:docMk/>
            <pc:sldMk cId="587382995" sldId="587"/>
            <ac:inkMk id="35" creationId="{0B868E51-81D5-2B68-14B6-151E1C846A0F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2:15.959" v="996"/>
          <ac:inkMkLst>
            <pc:docMk/>
            <pc:sldMk cId="587382995" sldId="587"/>
            <ac:inkMk id="36" creationId="{ADCA858A-CFBE-A8AF-7019-B54B07826ABA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2:05.513" v="985"/>
          <ac:inkMkLst>
            <pc:docMk/>
            <pc:sldMk cId="587382995" sldId="587"/>
            <ac:inkMk id="38" creationId="{E8C0ED20-7999-9850-7BD2-B30BACFA6CCC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2:05.079" v="984"/>
          <ac:inkMkLst>
            <pc:docMk/>
            <pc:sldMk cId="587382995" sldId="587"/>
            <ac:inkMk id="39" creationId="{425F6CFF-2509-6205-38A7-475B06F46111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2:05.078" v="983"/>
          <ac:inkMkLst>
            <pc:docMk/>
            <pc:sldMk cId="587382995" sldId="587"/>
            <ac:inkMk id="40" creationId="{A87CD8CA-7282-71D2-7B35-FB771AB28E11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2:15.958" v="994"/>
          <ac:inkMkLst>
            <pc:docMk/>
            <pc:sldMk cId="587382995" sldId="587"/>
            <ac:inkMk id="42" creationId="{09E9D78E-2319-84D7-A2A6-9276AC2A723C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2:15.959" v="995"/>
          <ac:inkMkLst>
            <pc:docMk/>
            <pc:sldMk cId="587382995" sldId="587"/>
            <ac:inkMk id="43" creationId="{7B0C14CC-86AA-FA3D-0AEA-E1BCA73A22F8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2:15.959" v="997"/>
          <ac:inkMkLst>
            <pc:docMk/>
            <pc:sldMk cId="587382995" sldId="587"/>
            <ac:inkMk id="44" creationId="{9E15A0CA-C8CC-2A99-A059-71BB53530FC4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04:12:15.955" v="991"/>
          <ac:inkMkLst>
            <pc:docMk/>
            <pc:sldMk cId="587382995" sldId="587"/>
            <ac:inkMk id="45" creationId="{34A38E66-AF86-74C8-71B8-D4BD22CFF282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2:31.196" v="1009"/>
          <ac:inkMkLst>
            <pc:docMk/>
            <pc:sldMk cId="587382995" sldId="587"/>
            <ac:inkMk id="47" creationId="{D6009F97-9DC6-6063-5A1F-BA242C0D758F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2:31.196" v="1009"/>
          <ac:inkMkLst>
            <pc:docMk/>
            <pc:sldMk cId="587382995" sldId="587"/>
            <ac:inkMk id="48" creationId="{F07314A9-80F5-C681-B309-640722B6EE27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2:31.196" v="1009"/>
          <ac:inkMkLst>
            <pc:docMk/>
            <pc:sldMk cId="587382995" sldId="587"/>
            <ac:inkMk id="49" creationId="{34FBE52B-36D7-2D64-4320-7C2297E70295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2:31.196" v="1009"/>
          <ac:inkMkLst>
            <pc:docMk/>
            <pc:sldMk cId="587382995" sldId="587"/>
            <ac:inkMk id="50" creationId="{95CFF5E8-DFA4-78D7-4E86-065001CD3BDA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2:31.196" v="1009"/>
          <ac:inkMkLst>
            <pc:docMk/>
            <pc:sldMk cId="587382995" sldId="587"/>
            <ac:inkMk id="51" creationId="{9CA335D4-6D0E-3C91-8E8B-F94AA07568E2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2:31.196" v="1009"/>
          <ac:inkMkLst>
            <pc:docMk/>
            <pc:sldMk cId="587382995" sldId="587"/>
            <ac:inkMk id="52" creationId="{0A642B60-9694-10E8-E048-2BAABFA82812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2:31.196" v="1009"/>
          <ac:inkMkLst>
            <pc:docMk/>
            <pc:sldMk cId="587382995" sldId="587"/>
            <ac:inkMk id="54" creationId="{2126A7BF-BEA8-D20B-CBE6-2A588729BD13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2:31.196" v="1009"/>
          <ac:inkMkLst>
            <pc:docMk/>
            <pc:sldMk cId="587382995" sldId="587"/>
            <ac:inkMk id="55" creationId="{9AE64F57-553A-FE60-09EC-FDBDD13D9DD5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2:31.196" v="1009"/>
          <ac:inkMkLst>
            <pc:docMk/>
            <pc:sldMk cId="587382995" sldId="587"/>
            <ac:inkMk id="56" creationId="{320A7AD5-7B13-CEB0-8F24-67AFB1A198FE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2:31.196" v="1009"/>
          <ac:inkMkLst>
            <pc:docMk/>
            <pc:sldMk cId="587382995" sldId="587"/>
            <ac:inkMk id="57" creationId="{E7D71ED2-E7B7-334F-D106-F34D902C8FB9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59" creationId="{4AEBCF42-FBC6-5A52-BDCA-1AC226380474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60" creationId="{6D639C08-7BB6-D3B5-5EFA-3D3503934B28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61" creationId="{CF3E4B2F-D845-6BE8-21F2-9AFAD421328F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62" creationId="{4A26BFA5-84C5-8486-39C4-C6F1174FF3EC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63" creationId="{246A81E4-FB76-8F91-A028-93DC9ECEA15E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64" creationId="{3268FFF1-0B3A-E7D3-77E6-DECB6AD72F00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65" creationId="{851FCC91-A828-CFF2-C0A8-AC9AEF6A2AB1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66" creationId="{A55D1B39-0442-97DA-0243-1B71CCE37226}"/>
          </ac:inkMkLst>
        </pc:inkChg>
        <pc:inkChg chg="add">
          <ac:chgData name="TAN Mei Yi [Harrisdale Senior High School]" userId="f9f029c9-d743-4d60-9f2c-e74bdec1ab07" providerId="ADAL" clId="{AC6C68E0-637B-4541-B95A-EFD6415446EF}" dt="2022-08-31T04:13:04.552" v="1020" actId="9405"/>
          <ac:inkMkLst>
            <pc:docMk/>
            <pc:sldMk cId="587382995" sldId="587"/>
            <ac:inkMk id="68" creationId="{D4555994-4898-11F8-13C8-2A2AFC4E2029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09.062" v="1029"/>
          <ac:inkMkLst>
            <pc:docMk/>
            <pc:sldMk cId="587382995" sldId="587"/>
            <ac:inkMk id="69" creationId="{35014D4E-1C17-40A4-4693-1D210D5CACA1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09.062" v="1029"/>
          <ac:inkMkLst>
            <pc:docMk/>
            <pc:sldMk cId="587382995" sldId="587"/>
            <ac:inkMk id="70" creationId="{5EACE9FD-69CF-6CDC-AD09-7AD124C2EE84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09.062" v="1029"/>
          <ac:inkMkLst>
            <pc:docMk/>
            <pc:sldMk cId="587382995" sldId="587"/>
            <ac:inkMk id="71" creationId="{0D557BA3-26AC-4218-7CFB-BA376B1C3A76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09.062" v="1029"/>
          <ac:inkMkLst>
            <pc:docMk/>
            <pc:sldMk cId="587382995" sldId="587"/>
            <ac:inkMk id="72" creationId="{4BA85C02-B499-D07B-7A74-311E32492C7F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09.062" v="1029"/>
          <ac:inkMkLst>
            <pc:docMk/>
            <pc:sldMk cId="587382995" sldId="587"/>
            <ac:inkMk id="73" creationId="{DAE61E51-12D0-01E4-9EE1-CECED15266AD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09.062" v="1029"/>
          <ac:inkMkLst>
            <pc:docMk/>
            <pc:sldMk cId="587382995" sldId="587"/>
            <ac:inkMk id="74" creationId="{B066BFDE-0E40-8DCA-A8BB-7E7487D60299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09.062" v="1029"/>
          <ac:inkMkLst>
            <pc:docMk/>
            <pc:sldMk cId="587382995" sldId="587"/>
            <ac:inkMk id="75" creationId="{329E5122-06FB-D2B1-D203-B947AF18AF34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09.062" v="1029"/>
          <ac:inkMkLst>
            <pc:docMk/>
            <pc:sldMk cId="587382995" sldId="587"/>
            <ac:inkMk id="76" creationId="{D98E1427-C323-E9F6-C723-76075EF09AAA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78" creationId="{14A6DF8F-081A-5BEA-3D16-11034FC6548F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79" creationId="{A53F9D84-666E-7083-9BB1-A71800A54AFE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80" creationId="{95D8929F-6E2A-39CE-6352-AC7D1FBFC942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82" creationId="{E4D0F55A-40CF-0676-F937-92E1613E704E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83" creationId="{D6577BAB-2AAB-7617-F0F3-3C96B12AF9C8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84" creationId="{F5567EB4-780A-FE37-58D5-5912972A46CC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85" creationId="{5BEA5EBE-6F61-9C77-841A-A0E08C6C9BB3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86" creationId="{7A56526A-6655-EE1F-2582-6EDC7C60527E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87" creationId="{75158E26-F5BF-0637-2CAB-BC77F4943063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88" creationId="{201EA46C-1CFB-5C9C-36B8-EF95A7503FC4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13:23.918" v="1043"/>
          <ac:inkMkLst>
            <pc:docMk/>
            <pc:sldMk cId="587382995" sldId="587"/>
            <ac:inkMk id="90" creationId="{48393CA3-6220-6044-74F0-FA2F88CAF02E}"/>
          </ac:inkMkLst>
        </pc:inkChg>
      </pc:sldChg>
      <pc:sldChg chg="addSp delSp modSp mod delAnim modAnim">
        <pc:chgData name="TAN Mei Yi [Harrisdale Senior High School]" userId="f9f029c9-d743-4d60-9f2c-e74bdec1ab07" providerId="ADAL" clId="{AC6C68E0-637B-4541-B95A-EFD6415446EF}" dt="2022-08-31T03:44:28.128" v="357" actId="1076"/>
        <pc:sldMkLst>
          <pc:docMk/>
          <pc:sldMk cId="300704088" sldId="594"/>
        </pc:sldMkLst>
        <pc:spChg chg="mod">
          <ac:chgData name="TAN Mei Yi [Harrisdale Senior High School]" userId="f9f029c9-d743-4d60-9f2c-e74bdec1ab07" providerId="ADAL" clId="{AC6C68E0-637B-4541-B95A-EFD6415446EF}" dt="2022-08-31T03:33:25.790" v="133" actId="20577"/>
          <ac:spMkLst>
            <pc:docMk/>
            <pc:sldMk cId="300704088" sldId="594"/>
            <ac:spMk id="2" creationId="{9735E0A9-B5F7-8927-6FE7-9D6997AB1656}"/>
          </ac:spMkLst>
        </pc:spChg>
        <pc:spChg chg="del">
          <ac:chgData name="TAN Mei Yi [Harrisdale Senior High School]" userId="f9f029c9-d743-4d60-9f2c-e74bdec1ab07" providerId="ADAL" clId="{AC6C68E0-637B-4541-B95A-EFD6415446EF}" dt="2022-08-31T03:33:33.338" v="134" actId="478"/>
          <ac:spMkLst>
            <pc:docMk/>
            <pc:sldMk cId="300704088" sldId="594"/>
            <ac:spMk id="3" creationId="{A6533FCA-D214-ADE9-7188-E551816B3646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3:34:41.923" v="174" actId="20577"/>
          <ac:spMkLst>
            <pc:docMk/>
            <pc:sldMk cId="300704088" sldId="594"/>
            <ac:spMk id="4" creationId="{03AF47BC-39FB-6C7D-BE2C-11361B772EBA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3:41:22.317" v="209" actId="20577"/>
          <ac:spMkLst>
            <pc:docMk/>
            <pc:sldMk cId="300704088" sldId="594"/>
            <ac:spMk id="7" creationId="{08BBE409-C77B-8143-AB61-311E5B1625FC}"/>
          </ac:spMkLst>
        </pc:spChg>
        <pc:spChg chg="del">
          <ac:chgData name="TAN Mei Yi [Harrisdale Senior High School]" userId="f9f029c9-d743-4d60-9f2c-e74bdec1ab07" providerId="ADAL" clId="{AC6C68E0-637B-4541-B95A-EFD6415446EF}" dt="2022-08-31T03:33:33.338" v="134" actId="478"/>
          <ac:spMkLst>
            <pc:docMk/>
            <pc:sldMk cId="300704088" sldId="594"/>
            <ac:spMk id="8" creationId="{CA7CD7EF-68B2-13C1-C812-F4962D5091A9}"/>
          </ac:spMkLst>
        </pc:spChg>
        <pc:spChg chg="mod">
          <ac:chgData name="TAN Mei Yi [Harrisdale Senior High School]" userId="f9f029c9-d743-4d60-9f2c-e74bdec1ab07" providerId="ADAL" clId="{AC6C68E0-637B-4541-B95A-EFD6415446EF}" dt="2022-08-31T03:34:45.696" v="175" actId="14100"/>
          <ac:spMkLst>
            <pc:docMk/>
            <pc:sldMk cId="300704088" sldId="594"/>
            <ac:spMk id="10" creationId="{3BFA315C-4EAD-DEB0-AFD3-923E73C07BF6}"/>
          </ac:spMkLst>
        </pc:spChg>
        <pc:spChg chg="del">
          <ac:chgData name="TAN Mei Yi [Harrisdale Senior High School]" userId="f9f029c9-d743-4d60-9f2c-e74bdec1ab07" providerId="ADAL" clId="{AC6C68E0-637B-4541-B95A-EFD6415446EF}" dt="2022-08-31T03:33:37.555" v="135" actId="478"/>
          <ac:spMkLst>
            <pc:docMk/>
            <pc:sldMk cId="300704088" sldId="594"/>
            <ac:spMk id="13" creationId="{429B9573-ACAF-40AA-82FA-6880B705C3DB}"/>
          </ac:spMkLst>
        </pc:spChg>
        <pc:spChg chg="del">
          <ac:chgData name="TAN Mei Yi [Harrisdale Senior High School]" userId="f9f029c9-d743-4d60-9f2c-e74bdec1ab07" providerId="ADAL" clId="{AC6C68E0-637B-4541-B95A-EFD6415446EF}" dt="2022-08-31T03:33:37.555" v="135" actId="478"/>
          <ac:spMkLst>
            <pc:docMk/>
            <pc:sldMk cId="300704088" sldId="594"/>
            <ac:spMk id="14" creationId="{BA50395A-DAC9-D337-EF37-6ACE676368F8}"/>
          </ac:spMkLst>
        </pc:spChg>
        <pc:spChg chg="del">
          <ac:chgData name="TAN Mei Yi [Harrisdale Senior High School]" userId="f9f029c9-d743-4d60-9f2c-e74bdec1ab07" providerId="ADAL" clId="{AC6C68E0-637B-4541-B95A-EFD6415446EF}" dt="2022-08-31T03:33:39.429" v="136" actId="478"/>
          <ac:spMkLst>
            <pc:docMk/>
            <pc:sldMk cId="300704088" sldId="594"/>
            <ac:spMk id="16" creationId="{36089FD0-E379-03F5-F3A4-2E3899CA2B12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3:42:50.703" v="229" actId="20577"/>
          <ac:spMkLst>
            <pc:docMk/>
            <pc:sldMk cId="300704088" sldId="594"/>
            <ac:spMk id="19" creationId="{E10DA1B6-7C6A-4B67-A5D5-5B2DE070FFCB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3:43:59.040" v="343" actId="1076"/>
          <ac:spMkLst>
            <pc:docMk/>
            <pc:sldMk cId="300704088" sldId="594"/>
            <ac:spMk id="20" creationId="{35E5E61E-65DE-91D7-7CB5-82B913FFD9D4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3:44:28.128" v="357" actId="1076"/>
          <ac:spMkLst>
            <pc:docMk/>
            <pc:sldMk cId="300704088" sldId="594"/>
            <ac:spMk id="21" creationId="{D8D0D764-421F-0808-B810-B8A377BE8EC8}"/>
          </ac:spMkLst>
        </pc:spChg>
        <pc:picChg chg="add mod">
          <ac:chgData name="TAN Mei Yi [Harrisdale Senior High School]" userId="f9f029c9-d743-4d60-9f2c-e74bdec1ab07" providerId="ADAL" clId="{AC6C68E0-637B-4541-B95A-EFD6415446EF}" dt="2022-08-31T03:41:01.809" v="179" actId="1076"/>
          <ac:picMkLst>
            <pc:docMk/>
            <pc:sldMk cId="300704088" sldId="594"/>
            <ac:picMk id="6" creationId="{78C3605E-1053-FF23-7846-84925F6FAF02}"/>
          </ac:picMkLst>
        </pc:picChg>
        <pc:picChg chg="add mod">
          <ac:chgData name="TAN Mei Yi [Harrisdale Senior High School]" userId="f9f029c9-d743-4d60-9f2c-e74bdec1ab07" providerId="ADAL" clId="{AC6C68E0-637B-4541-B95A-EFD6415446EF}" dt="2022-08-31T03:42:16.752" v="211" actId="1076"/>
          <ac:picMkLst>
            <pc:docMk/>
            <pc:sldMk cId="300704088" sldId="594"/>
            <ac:picMk id="12" creationId="{8B723426-8C10-2BFA-5EA9-CED37996D49F}"/>
          </ac:picMkLst>
        </pc:picChg>
        <pc:picChg chg="add mod">
          <ac:chgData name="TAN Mei Yi [Harrisdale Senior High School]" userId="f9f029c9-d743-4d60-9f2c-e74bdec1ab07" providerId="ADAL" clId="{AC6C68E0-637B-4541-B95A-EFD6415446EF}" dt="2022-08-31T03:42:35.949" v="215" actId="1076"/>
          <ac:picMkLst>
            <pc:docMk/>
            <pc:sldMk cId="300704088" sldId="594"/>
            <ac:picMk id="17" creationId="{F30F49A4-B5D3-A93D-FDF7-4E853A71E80A}"/>
          </ac:picMkLst>
        </pc:picChg>
        <pc:picChg chg="del">
          <ac:chgData name="TAN Mei Yi [Harrisdale Senior High School]" userId="f9f029c9-d743-4d60-9f2c-e74bdec1ab07" providerId="ADAL" clId="{AC6C68E0-637B-4541-B95A-EFD6415446EF}" dt="2022-08-31T03:33:39.429" v="136" actId="478"/>
          <ac:picMkLst>
            <pc:docMk/>
            <pc:sldMk cId="300704088" sldId="594"/>
            <ac:picMk id="18" creationId="{93C769F6-FA9E-CBB5-FA52-E1956D5B82D7}"/>
          </ac:picMkLst>
        </pc:picChg>
      </pc:sldChg>
      <pc:sldChg chg="del">
        <pc:chgData name="TAN Mei Yi [Harrisdale Senior High School]" userId="f9f029c9-d743-4d60-9f2c-e74bdec1ab07" providerId="ADAL" clId="{AC6C68E0-637B-4541-B95A-EFD6415446EF}" dt="2022-08-31T04:30:21.625" v="1125" actId="47"/>
        <pc:sldMkLst>
          <pc:docMk/>
          <pc:sldMk cId="640567376" sldId="595"/>
        </pc:sldMkLst>
      </pc:sldChg>
      <pc:sldChg chg="del">
        <pc:chgData name="TAN Mei Yi [Harrisdale Senior High School]" userId="f9f029c9-d743-4d60-9f2c-e74bdec1ab07" providerId="ADAL" clId="{AC6C68E0-637B-4541-B95A-EFD6415446EF}" dt="2022-08-31T04:30:21.625" v="1125" actId="47"/>
        <pc:sldMkLst>
          <pc:docMk/>
          <pc:sldMk cId="1901024294" sldId="596"/>
        </pc:sldMkLst>
      </pc:sldChg>
      <pc:sldChg chg="addSp delSp modSp mod delAnim modAnim">
        <pc:chgData name="TAN Mei Yi [Harrisdale Senior High School]" userId="f9f029c9-d743-4d60-9f2c-e74bdec1ab07" providerId="ADAL" clId="{AC6C68E0-637B-4541-B95A-EFD6415446EF}" dt="2022-09-01T04:57:32.813" v="2977" actId="20577"/>
        <pc:sldMkLst>
          <pc:docMk/>
          <pc:sldMk cId="3239718037" sldId="598"/>
        </pc:sldMkLst>
        <pc:spChg chg="del">
          <ac:chgData name="TAN Mei Yi [Harrisdale Senior High School]" userId="f9f029c9-d743-4d60-9f2c-e74bdec1ab07" providerId="ADAL" clId="{AC6C68E0-637B-4541-B95A-EFD6415446EF}" dt="2022-08-31T04:15:36.151" v="1121" actId="478"/>
          <ac:spMkLst>
            <pc:docMk/>
            <pc:sldMk cId="3239718037" sldId="598"/>
            <ac:spMk id="5" creationId="{2BC3A0E7-AA9C-0CE7-F9FC-346D814E9160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12:16.629" v="1131"/>
          <ac:spMkLst>
            <pc:docMk/>
            <pc:sldMk cId="3239718037" sldId="598"/>
            <ac:spMk id="6" creationId="{FB575B2A-1DFE-3FFE-8AA6-3550D5AA397E}"/>
          </ac:spMkLst>
        </pc:spChg>
        <pc:spChg chg="del">
          <ac:chgData name="TAN Mei Yi [Harrisdale Senior High School]" userId="f9f029c9-d743-4d60-9f2c-e74bdec1ab07" providerId="ADAL" clId="{AC6C68E0-637B-4541-B95A-EFD6415446EF}" dt="2022-08-31T04:15:36.151" v="1121" actId="478"/>
          <ac:spMkLst>
            <pc:docMk/>
            <pc:sldMk cId="3239718037" sldId="598"/>
            <ac:spMk id="7" creationId="{E99E9AAE-CE5C-B067-642F-122DC8C2E335}"/>
          </ac:spMkLst>
        </pc:spChg>
        <pc:spChg chg="del">
          <ac:chgData name="TAN Mei Yi [Harrisdale Senior High School]" userId="f9f029c9-d743-4d60-9f2c-e74bdec1ab07" providerId="ADAL" clId="{AC6C68E0-637B-4541-B95A-EFD6415446EF}" dt="2022-08-31T04:15:36.151" v="1121" actId="478"/>
          <ac:spMkLst>
            <pc:docMk/>
            <pc:sldMk cId="3239718037" sldId="598"/>
            <ac:spMk id="8" creationId="{63066E96-5665-9F52-924F-64C86A042119}"/>
          </ac:spMkLst>
        </pc:spChg>
        <pc:spChg chg="del">
          <ac:chgData name="TAN Mei Yi [Harrisdale Senior High School]" userId="f9f029c9-d743-4d60-9f2c-e74bdec1ab07" providerId="ADAL" clId="{AC6C68E0-637B-4541-B95A-EFD6415446EF}" dt="2022-08-31T23:12:16.342" v="1130" actId="478"/>
          <ac:spMkLst>
            <pc:docMk/>
            <pc:sldMk cId="3239718037" sldId="598"/>
            <ac:spMk id="9" creationId="{2ADA7AF8-1FC9-4807-B4FF-6DF092ABA010}"/>
          </ac:spMkLst>
        </pc:spChg>
        <pc:spChg chg="del">
          <ac:chgData name="TAN Mei Yi [Harrisdale Senior High School]" userId="f9f029c9-d743-4d60-9f2c-e74bdec1ab07" providerId="ADAL" clId="{AC6C68E0-637B-4541-B95A-EFD6415446EF}" dt="2022-08-31T04:15:36.151" v="1121" actId="478"/>
          <ac:spMkLst>
            <pc:docMk/>
            <pc:sldMk cId="3239718037" sldId="598"/>
            <ac:spMk id="10" creationId="{582D34A2-57E3-1B23-6D06-8C0637DC5070}"/>
          </ac:spMkLst>
        </pc:spChg>
        <pc:spChg chg="del">
          <ac:chgData name="TAN Mei Yi [Harrisdale Senior High School]" userId="f9f029c9-d743-4d60-9f2c-e74bdec1ab07" providerId="ADAL" clId="{AC6C68E0-637B-4541-B95A-EFD6415446EF}" dt="2022-08-31T04:15:36.151" v="1121" actId="478"/>
          <ac:spMkLst>
            <pc:docMk/>
            <pc:sldMk cId="3239718037" sldId="598"/>
            <ac:spMk id="11" creationId="{ACD648A3-2ED7-356F-1391-A8C7E22B5082}"/>
          </ac:spMkLst>
        </pc:spChg>
        <pc:spChg chg="mod">
          <ac:chgData name="TAN Mei Yi [Harrisdale Senior High School]" userId="f9f029c9-d743-4d60-9f2c-e74bdec1ab07" providerId="ADAL" clId="{AC6C68E0-637B-4541-B95A-EFD6415446EF}" dt="2022-08-31T23:12:54.865" v="1168" actId="1076"/>
          <ac:spMkLst>
            <pc:docMk/>
            <pc:sldMk cId="3239718037" sldId="598"/>
            <ac:spMk id="12" creationId="{03DABAC0-3C63-66DA-7713-9662F40BA932}"/>
          </ac:spMkLst>
        </pc:spChg>
        <pc:spChg chg="del">
          <ac:chgData name="TAN Mei Yi [Harrisdale Senior High School]" userId="f9f029c9-d743-4d60-9f2c-e74bdec1ab07" providerId="ADAL" clId="{AC6C68E0-637B-4541-B95A-EFD6415446EF}" dt="2022-08-31T04:15:36.151" v="1121" actId="478"/>
          <ac:spMkLst>
            <pc:docMk/>
            <pc:sldMk cId="3239718037" sldId="598"/>
            <ac:spMk id="13" creationId="{8C7C6E7C-8F71-D3E5-4A23-0B37C4073349}"/>
          </ac:spMkLst>
        </pc:spChg>
        <pc:spChg chg="del">
          <ac:chgData name="TAN Mei Yi [Harrisdale Senior High School]" userId="f9f029c9-d743-4d60-9f2c-e74bdec1ab07" providerId="ADAL" clId="{AC6C68E0-637B-4541-B95A-EFD6415446EF}" dt="2022-08-31T04:15:36.151" v="1121" actId="478"/>
          <ac:spMkLst>
            <pc:docMk/>
            <pc:sldMk cId="3239718037" sldId="598"/>
            <ac:spMk id="14" creationId="{8BBCA052-EFA8-5E4F-ADA6-4B11B1B58F52}"/>
          </ac:spMkLst>
        </pc:spChg>
        <pc:spChg chg="add del mod">
          <ac:chgData name="TAN Mei Yi [Harrisdale Senior High School]" userId="f9f029c9-d743-4d60-9f2c-e74bdec1ab07" providerId="ADAL" clId="{AC6C68E0-637B-4541-B95A-EFD6415446EF}" dt="2022-08-31T23:16:02.342" v="1170"/>
          <ac:spMkLst>
            <pc:docMk/>
            <pc:sldMk cId="3239718037" sldId="598"/>
            <ac:spMk id="15" creationId="{DA41F4B9-B855-8DAB-1C9C-DCE6FC9FEC7C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16:38.490" v="1225" actId="1076"/>
          <ac:spMkLst>
            <pc:docMk/>
            <pc:sldMk cId="3239718037" sldId="598"/>
            <ac:spMk id="16" creationId="{AEE8AEA1-14DD-D090-771D-C47C157F21AA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17:05.838" v="1241" actId="1076"/>
          <ac:spMkLst>
            <pc:docMk/>
            <pc:sldMk cId="3239718037" sldId="598"/>
            <ac:spMk id="17" creationId="{AA4E827D-22F9-1FF5-8FB5-623DD1582CB3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4:57:32.813" v="2977" actId="20577"/>
          <ac:spMkLst>
            <pc:docMk/>
            <pc:sldMk cId="3239718037" sldId="598"/>
            <ac:spMk id="18" creationId="{89CA97D2-6483-FA1C-51F9-673021E137BE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20:05.619" v="1310" actId="1076"/>
          <ac:spMkLst>
            <pc:docMk/>
            <pc:sldMk cId="3239718037" sldId="598"/>
            <ac:spMk id="19" creationId="{D4111C0D-D7B5-8C2E-D7A7-FE8CA8F64A38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20:16.535" v="1325" actId="1076"/>
          <ac:spMkLst>
            <pc:docMk/>
            <pc:sldMk cId="3239718037" sldId="598"/>
            <ac:spMk id="20" creationId="{E62E9730-F4F7-3150-C391-4EBB5071AE1A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20:25.055" v="1344" actId="20577"/>
          <ac:spMkLst>
            <pc:docMk/>
            <pc:sldMk cId="3239718037" sldId="598"/>
            <ac:spMk id="21" creationId="{97DE9205-8851-6949-0068-3A4DD2D1B8D3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20:38.595" v="1348" actId="20577"/>
          <ac:spMkLst>
            <pc:docMk/>
            <pc:sldMk cId="3239718037" sldId="598"/>
            <ac:spMk id="22" creationId="{6CBB61D5-B248-FE3D-8C22-1A79E52990C7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9:21.899" v="2328" actId="20577"/>
          <ac:spMkLst>
            <pc:docMk/>
            <pc:sldMk cId="3239718037" sldId="598"/>
            <ac:spMk id="23" creationId="{0AA7557F-D4D7-2B59-8297-2860E5578549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9:29.167" v="2330" actId="20577"/>
          <ac:spMkLst>
            <pc:docMk/>
            <pc:sldMk cId="3239718037" sldId="598"/>
            <ac:spMk id="24" creationId="{3D79FDC1-8DB8-EDBF-3392-BA95EA91828E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21:29.236" v="1422" actId="1076"/>
          <ac:spMkLst>
            <pc:docMk/>
            <pc:sldMk cId="3239718037" sldId="598"/>
            <ac:spMk id="25" creationId="{C9775AB9-EACE-F402-A3CB-97D4A142694F}"/>
          </ac:spMkLst>
        </pc:spChg>
        <pc:picChg chg="del">
          <ac:chgData name="TAN Mei Yi [Harrisdale Senior High School]" userId="f9f029c9-d743-4d60-9f2c-e74bdec1ab07" providerId="ADAL" clId="{AC6C68E0-637B-4541-B95A-EFD6415446EF}" dt="2022-08-31T04:15:41.292" v="1123" actId="478"/>
          <ac:picMkLst>
            <pc:docMk/>
            <pc:sldMk cId="3239718037" sldId="598"/>
            <ac:picMk id="3" creationId="{695AE727-3518-292E-BB9A-C5863B317550}"/>
          </ac:picMkLst>
        </pc:picChg>
        <pc:picChg chg="add mod">
          <ac:chgData name="TAN Mei Yi [Harrisdale Senior High School]" userId="f9f029c9-d743-4d60-9f2c-e74bdec1ab07" providerId="ADAL" clId="{AC6C68E0-637B-4541-B95A-EFD6415446EF}" dt="2022-08-31T23:12:36.994" v="1132"/>
          <ac:picMkLst>
            <pc:docMk/>
            <pc:sldMk cId="3239718037" sldId="598"/>
            <ac:picMk id="4" creationId="{CBF9E6B7-8769-29D2-F324-15A57BC72AA8}"/>
          </ac:picMkLst>
        </pc:picChg>
      </pc:sldChg>
      <pc:sldChg chg="del">
        <pc:chgData name="TAN Mei Yi [Harrisdale Senior High School]" userId="f9f029c9-d743-4d60-9f2c-e74bdec1ab07" providerId="ADAL" clId="{AC6C68E0-637B-4541-B95A-EFD6415446EF}" dt="2022-08-31T04:30:21.625" v="1125" actId="47"/>
        <pc:sldMkLst>
          <pc:docMk/>
          <pc:sldMk cId="3265707278" sldId="599"/>
        </pc:sldMkLst>
      </pc:sldChg>
      <pc:sldChg chg="del">
        <pc:chgData name="TAN Mei Yi [Harrisdale Senior High School]" userId="f9f029c9-d743-4d60-9f2c-e74bdec1ab07" providerId="ADAL" clId="{AC6C68E0-637B-4541-B95A-EFD6415446EF}" dt="2022-08-31T04:30:21.625" v="1125" actId="47"/>
        <pc:sldMkLst>
          <pc:docMk/>
          <pc:sldMk cId="2603815858" sldId="600"/>
        </pc:sldMkLst>
      </pc:sldChg>
      <pc:sldChg chg="del">
        <pc:chgData name="TAN Mei Yi [Harrisdale Senior High School]" userId="f9f029c9-d743-4d60-9f2c-e74bdec1ab07" providerId="ADAL" clId="{AC6C68E0-637B-4541-B95A-EFD6415446EF}" dt="2022-08-31T04:30:21.625" v="1125" actId="47"/>
        <pc:sldMkLst>
          <pc:docMk/>
          <pc:sldMk cId="3311932299" sldId="601"/>
        </pc:sldMkLst>
      </pc:sldChg>
      <pc:sldChg chg="del">
        <pc:chgData name="TAN Mei Yi [Harrisdale Senior High School]" userId="f9f029c9-d743-4d60-9f2c-e74bdec1ab07" providerId="ADAL" clId="{AC6C68E0-637B-4541-B95A-EFD6415446EF}" dt="2022-08-31T04:30:21.625" v="1125" actId="47"/>
        <pc:sldMkLst>
          <pc:docMk/>
          <pc:sldMk cId="2242153678" sldId="602"/>
        </pc:sldMkLst>
      </pc:sldChg>
      <pc:sldChg chg="addSp delSp modSp add mod delAnim modAnim">
        <pc:chgData name="TAN Mei Yi [Harrisdale Senior High School]" userId="f9f029c9-d743-4d60-9f2c-e74bdec1ab07" providerId="ADAL" clId="{AC6C68E0-637B-4541-B95A-EFD6415446EF}" dt="2022-08-31T03:46:37.690" v="408" actId="20577"/>
        <pc:sldMkLst>
          <pc:docMk/>
          <pc:sldMk cId="3502396691" sldId="603"/>
        </pc:sldMkLst>
        <pc:spChg chg="mod">
          <ac:chgData name="TAN Mei Yi [Harrisdale Senior High School]" userId="f9f029c9-d743-4d60-9f2c-e74bdec1ab07" providerId="ADAL" clId="{AC6C68E0-637B-4541-B95A-EFD6415446EF}" dt="2022-08-31T03:44:43.205" v="379" actId="20577"/>
          <ac:spMkLst>
            <pc:docMk/>
            <pc:sldMk cId="3502396691" sldId="603"/>
            <ac:spMk id="2" creationId="{9735E0A9-B5F7-8927-6FE7-9D6997AB1656}"/>
          </ac:spMkLst>
        </pc:spChg>
        <pc:spChg chg="mod">
          <ac:chgData name="TAN Mei Yi [Harrisdale Senior High School]" userId="f9f029c9-d743-4d60-9f2c-e74bdec1ab07" providerId="ADAL" clId="{AC6C68E0-637B-4541-B95A-EFD6415446EF}" dt="2022-08-31T03:44:46.648" v="383" actId="20577"/>
          <ac:spMkLst>
            <pc:docMk/>
            <pc:sldMk cId="3502396691" sldId="603"/>
            <ac:spMk id="4" creationId="{03AF47BC-39FB-6C7D-BE2C-11361B772EBA}"/>
          </ac:spMkLst>
        </pc:spChg>
        <pc:spChg chg="mod">
          <ac:chgData name="TAN Mei Yi [Harrisdale Senior High School]" userId="f9f029c9-d743-4d60-9f2c-e74bdec1ab07" providerId="ADAL" clId="{AC6C68E0-637B-4541-B95A-EFD6415446EF}" dt="2022-08-31T03:46:37.690" v="408" actId="20577"/>
          <ac:spMkLst>
            <pc:docMk/>
            <pc:sldMk cId="3502396691" sldId="603"/>
            <ac:spMk id="19" creationId="{E10DA1B6-7C6A-4B67-A5D5-5B2DE070FFCB}"/>
          </ac:spMkLst>
        </pc:spChg>
        <pc:spChg chg="mod">
          <ac:chgData name="TAN Mei Yi [Harrisdale Senior High School]" userId="f9f029c9-d743-4d60-9f2c-e74bdec1ab07" providerId="ADAL" clId="{AC6C68E0-637B-4541-B95A-EFD6415446EF}" dt="2022-08-31T03:46:26.911" v="406" actId="20577"/>
          <ac:spMkLst>
            <pc:docMk/>
            <pc:sldMk cId="3502396691" sldId="603"/>
            <ac:spMk id="21" creationId="{D8D0D764-421F-0808-B810-B8A377BE8EC8}"/>
          </ac:spMkLst>
        </pc:spChg>
        <pc:picChg chg="add mod">
          <ac:chgData name="TAN Mei Yi [Harrisdale Senior High School]" userId="f9f029c9-d743-4d60-9f2c-e74bdec1ab07" providerId="ADAL" clId="{AC6C68E0-637B-4541-B95A-EFD6415446EF}" dt="2022-08-31T03:45:07.603" v="387" actId="1076"/>
          <ac:picMkLst>
            <pc:docMk/>
            <pc:sldMk cId="3502396691" sldId="603"/>
            <ac:picMk id="5" creationId="{7E555231-0528-C03F-7904-7F9C47649F93}"/>
          </ac:picMkLst>
        </pc:picChg>
        <pc:picChg chg="add del">
          <ac:chgData name="TAN Mei Yi [Harrisdale Senior High School]" userId="f9f029c9-d743-4d60-9f2c-e74bdec1ab07" providerId="ADAL" clId="{AC6C68E0-637B-4541-B95A-EFD6415446EF}" dt="2022-08-31T03:45:51.538" v="394" actId="22"/>
          <ac:picMkLst>
            <pc:docMk/>
            <pc:sldMk cId="3502396691" sldId="603"/>
            <ac:picMk id="11" creationId="{85E1DADA-95D8-B089-4E4E-778A67D28D0F}"/>
          </ac:picMkLst>
        </pc:picChg>
        <pc:picChg chg="del">
          <ac:chgData name="TAN Mei Yi [Harrisdale Senior High School]" userId="f9f029c9-d743-4d60-9f2c-e74bdec1ab07" providerId="ADAL" clId="{AC6C68E0-637B-4541-B95A-EFD6415446EF}" dt="2022-08-31T03:45:02.943" v="384" actId="478"/>
          <ac:picMkLst>
            <pc:docMk/>
            <pc:sldMk cId="3502396691" sldId="603"/>
            <ac:picMk id="12" creationId="{8B723426-8C10-2BFA-5EA9-CED37996D49F}"/>
          </ac:picMkLst>
        </pc:picChg>
        <pc:picChg chg="add mod">
          <ac:chgData name="TAN Mei Yi [Harrisdale Senior High School]" userId="f9f029c9-d743-4d60-9f2c-e74bdec1ab07" providerId="ADAL" clId="{AC6C68E0-637B-4541-B95A-EFD6415446EF}" dt="2022-08-31T03:46:01.109" v="398" actId="14100"/>
          <ac:picMkLst>
            <pc:docMk/>
            <pc:sldMk cId="3502396691" sldId="603"/>
            <ac:picMk id="14" creationId="{1CAFE997-C6C9-E3FE-2A2A-B5045957FC71}"/>
          </ac:picMkLst>
        </pc:picChg>
        <pc:picChg chg="del">
          <ac:chgData name="TAN Mei Yi [Harrisdale Senior High School]" userId="f9f029c9-d743-4d60-9f2c-e74bdec1ab07" providerId="ADAL" clId="{AC6C68E0-637B-4541-B95A-EFD6415446EF}" dt="2022-08-31T03:45:50.421" v="392" actId="478"/>
          <ac:picMkLst>
            <pc:docMk/>
            <pc:sldMk cId="3502396691" sldId="603"/>
            <ac:picMk id="17" creationId="{F30F49A4-B5D3-A93D-FDF7-4E853A71E80A}"/>
          </ac:picMkLst>
        </pc:picChg>
      </pc:sldChg>
      <pc:sldChg chg="addSp delSp modSp add mod delAnim modAnim">
        <pc:chgData name="TAN Mei Yi [Harrisdale Senior High School]" userId="f9f029c9-d743-4d60-9f2c-e74bdec1ab07" providerId="ADAL" clId="{AC6C68E0-637B-4541-B95A-EFD6415446EF}" dt="2022-08-31T04:03:36.999" v="862" actId="1076"/>
        <pc:sldMkLst>
          <pc:docMk/>
          <pc:sldMk cId="236684270" sldId="604"/>
        </pc:sldMkLst>
        <pc:spChg chg="mod">
          <ac:chgData name="TAN Mei Yi [Harrisdale Senior High School]" userId="f9f029c9-d743-4d60-9f2c-e74bdec1ab07" providerId="ADAL" clId="{AC6C68E0-637B-4541-B95A-EFD6415446EF}" dt="2022-08-31T04:03:22.678" v="852" actId="20577"/>
          <ac:spMkLst>
            <pc:docMk/>
            <pc:sldMk cId="236684270" sldId="604"/>
            <ac:spMk id="2" creationId="{9735E0A9-B5F7-8927-6FE7-9D6997AB1656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02:56.893" v="820" actId="1076"/>
          <ac:spMkLst>
            <pc:docMk/>
            <pc:sldMk cId="236684270" sldId="604"/>
            <ac:spMk id="3" creationId="{4ED933A9-BA4D-FE71-EC4D-7B15A06718AC}"/>
          </ac:spMkLst>
        </pc:spChg>
        <pc:spChg chg="del">
          <ac:chgData name="TAN Mei Yi [Harrisdale Senior High School]" userId="f9f029c9-d743-4d60-9f2c-e74bdec1ab07" providerId="ADAL" clId="{AC6C68E0-637B-4541-B95A-EFD6415446EF}" dt="2022-08-31T03:49:39.874" v="479" actId="478"/>
          <ac:spMkLst>
            <pc:docMk/>
            <pc:sldMk cId="236684270" sldId="604"/>
            <ac:spMk id="4" creationId="{03AF47BC-39FB-6C7D-BE2C-11361B772EBA}"/>
          </ac:spMkLst>
        </pc:spChg>
        <pc:spChg chg="mod">
          <ac:chgData name="TAN Mei Yi [Harrisdale Senior High School]" userId="f9f029c9-d743-4d60-9f2c-e74bdec1ab07" providerId="ADAL" clId="{AC6C68E0-637B-4541-B95A-EFD6415446EF}" dt="2022-08-31T03:52:18.472" v="559" actId="1076"/>
          <ac:spMkLst>
            <pc:docMk/>
            <pc:sldMk cId="236684270" sldId="604"/>
            <ac:spMk id="7" creationId="{08BBE409-C77B-8143-AB61-311E5B1625FC}"/>
          </ac:spMkLst>
        </pc:spChg>
        <pc:spChg chg="add del mod">
          <ac:chgData name="TAN Mei Yi [Harrisdale Senior High School]" userId="f9f029c9-d743-4d60-9f2c-e74bdec1ab07" providerId="ADAL" clId="{AC6C68E0-637B-4541-B95A-EFD6415446EF}" dt="2022-08-31T03:53:59.435" v="654" actId="478"/>
          <ac:spMkLst>
            <pc:docMk/>
            <pc:sldMk cId="236684270" sldId="604"/>
            <ac:spMk id="8" creationId="{72B18CB3-3CC5-9D59-E150-190CB768810C}"/>
          </ac:spMkLst>
        </pc:spChg>
        <pc:spChg chg="del">
          <ac:chgData name="TAN Mei Yi [Harrisdale Senior High School]" userId="f9f029c9-d743-4d60-9f2c-e74bdec1ab07" providerId="ADAL" clId="{AC6C68E0-637B-4541-B95A-EFD6415446EF}" dt="2022-08-31T03:49:39.874" v="479" actId="478"/>
          <ac:spMkLst>
            <pc:docMk/>
            <pc:sldMk cId="236684270" sldId="604"/>
            <ac:spMk id="10" creationId="{3BFA315C-4EAD-DEB0-AFD3-923E73C07BF6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3:54:10.929" v="659" actId="1076"/>
          <ac:spMkLst>
            <pc:docMk/>
            <pc:sldMk cId="236684270" sldId="604"/>
            <ac:spMk id="11" creationId="{3BD237AC-FAC9-DC59-533E-8633752C3CB6}"/>
          </ac:spMkLst>
        </pc:spChg>
        <pc:spChg chg="add del mod">
          <ac:chgData name="TAN Mei Yi [Harrisdale Senior High School]" userId="f9f029c9-d743-4d60-9f2c-e74bdec1ab07" providerId="ADAL" clId="{AC6C68E0-637B-4541-B95A-EFD6415446EF}" dt="2022-08-31T03:54:07.794" v="658" actId="478"/>
          <ac:spMkLst>
            <pc:docMk/>
            <pc:sldMk cId="236684270" sldId="604"/>
            <ac:spMk id="12" creationId="{80591243-E00F-5F06-2C9B-2C06C0B6526F}"/>
          </ac:spMkLst>
        </pc:spChg>
        <pc:spChg chg="del">
          <ac:chgData name="TAN Mei Yi [Harrisdale Senior High School]" userId="f9f029c9-d743-4d60-9f2c-e74bdec1ab07" providerId="ADAL" clId="{AC6C68E0-637B-4541-B95A-EFD6415446EF}" dt="2022-08-31T03:52:22.100" v="560" actId="478"/>
          <ac:spMkLst>
            <pc:docMk/>
            <pc:sldMk cId="236684270" sldId="604"/>
            <ac:spMk id="19" creationId="{E10DA1B6-7C6A-4B67-A5D5-5B2DE070FFCB}"/>
          </ac:spMkLst>
        </pc:spChg>
        <pc:spChg chg="mod">
          <ac:chgData name="TAN Mei Yi [Harrisdale Senior High School]" userId="f9f029c9-d743-4d60-9f2c-e74bdec1ab07" providerId="ADAL" clId="{AC6C68E0-637B-4541-B95A-EFD6415446EF}" dt="2022-08-31T03:52:44.495" v="586" actId="1076"/>
          <ac:spMkLst>
            <pc:docMk/>
            <pc:sldMk cId="236684270" sldId="604"/>
            <ac:spMk id="20" creationId="{35E5E61E-65DE-91D7-7CB5-82B913FFD9D4}"/>
          </ac:spMkLst>
        </pc:spChg>
        <pc:spChg chg="mod">
          <ac:chgData name="TAN Mei Yi [Harrisdale Senior High School]" userId="f9f029c9-d743-4d60-9f2c-e74bdec1ab07" providerId="ADAL" clId="{AC6C68E0-637B-4541-B95A-EFD6415446EF}" dt="2022-08-31T03:54:56.674" v="680" actId="114"/>
          <ac:spMkLst>
            <pc:docMk/>
            <pc:sldMk cId="236684270" sldId="604"/>
            <ac:spMk id="21" creationId="{D8D0D764-421F-0808-B810-B8A377BE8EC8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01:57.746" v="773" actId="1076"/>
          <ac:spMkLst>
            <pc:docMk/>
            <pc:sldMk cId="236684270" sldId="604"/>
            <ac:spMk id="40" creationId="{B59DB3A0-CBA5-6588-616D-4FBD15268695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02:28.979" v="798" actId="1076"/>
          <ac:spMkLst>
            <pc:docMk/>
            <pc:sldMk cId="236684270" sldId="604"/>
            <ac:spMk id="41" creationId="{953AB303-9955-8682-E9C3-429A31D7600E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02:50.183" v="817" actId="1076"/>
          <ac:spMkLst>
            <pc:docMk/>
            <pc:sldMk cId="236684270" sldId="604"/>
            <ac:spMk id="42" creationId="{44F727D8-710B-D528-7391-CFA81DB3E268}"/>
          </ac:spMkLst>
        </pc:spChg>
        <pc:spChg chg="add mod">
          <ac:chgData name="TAN Mei Yi [Harrisdale Senior High School]" userId="f9f029c9-d743-4d60-9f2c-e74bdec1ab07" providerId="ADAL" clId="{AC6C68E0-637B-4541-B95A-EFD6415446EF}" dt="2022-08-31T04:03:36.999" v="862" actId="1076"/>
          <ac:spMkLst>
            <pc:docMk/>
            <pc:sldMk cId="236684270" sldId="604"/>
            <ac:spMk id="43" creationId="{2467BF1C-EF53-E6CD-F42F-CB249F66488B}"/>
          </ac:spMkLst>
        </pc:spChg>
        <pc:grpChg chg="mod">
          <ac:chgData name="TAN Mei Yi [Harrisdale Senior High School]" userId="f9f029c9-d743-4d60-9f2c-e74bdec1ab07" providerId="ADAL" clId="{AC6C68E0-637B-4541-B95A-EFD6415446EF}" dt="2022-08-31T03:56:53.188" v="699" actId="164"/>
          <ac:grpSpMkLst>
            <pc:docMk/>
            <pc:sldMk cId="236684270" sldId="604"/>
            <ac:grpSpMk id="24" creationId="{EF88C6B7-4C67-7837-F10B-0D208146D3F2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03:56:53.188" v="699" actId="164"/>
          <ac:grpSpMkLst>
            <pc:docMk/>
            <pc:sldMk cId="236684270" sldId="604"/>
            <ac:grpSpMk id="28" creationId="{AE2497BB-4C32-1A92-9D1C-7A5D35081FD8}"/>
          </ac:grpSpMkLst>
        </pc:grpChg>
        <pc:grpChg chg="add mod">
          <ac:chgData name="TAN Mei Yi [Harrisdale Senior High School]" userId="f9f029c9-d743-4d60-9f2c-e74bdec1ab07" providerId="ADAL" clId="{AC6C68E0-637B-4541-B95A-EFD6415446EF}" dt="2022-08-31T03:56:53.188" v="699" actId="164"/>
          <ac:grpSpMkLst>
            <pc:docMk/>
            <pc:sldMk cId="236684270" sldId="604"/>
            <ac:grpSpMk id="29" creationId="{5A9F6E54-03D1-11E6-993E-CF2D550AA2D7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04:00:08.013" v="710"/>
          <ac:grpSpMkLst>
            <pc:docMk/>
            <pc:sldMk cId="236684270" sldId="604"/>
            <ac:grpSpMk id="39" creationId="{FEAF4DAC-DED1-2970-AC77-C943F29D3489}"/>
          </ac:grpSpMkLst>
        </pc:grpChg>
        <pc:picChg chg="del">
          <ac:chgData name="TAN Mei Yi [Harrisdale Senior High School]" userId="f9f029c9-d743-4d60-9f2c-e74bdec1ab07" providerId="ADAL" clId="{AC6C68E0-637B-4541-B95A-EFD6415446EF}" dt="2022-08-31T03:49:39.874" v="479" actId="478"/>
          <ac:picMkLst>
            <pc:docMk/>
            <pc:sldMk cId="236684270" sldId="604"/>
            <ac:picMk id="5" creationId="{7E555231-0528-C03F-7904-7F9C47649F93}"/>
          </ac:picMkLst>
        </pc:picChg>
        <pc:picChg chg="del">
          <ac:chgData name="TAN Mei Yi [Harrisdale Senior High School]" userId="f9f029c9-d743-4d60-9f2c-e74bdec1ab07" providerId="ADAL" clId="{AC6C68E0-637B-4541-B95A-EFD6415446EF}" dt="2022-08-31T03:49:39.874" v="479" actId="478"/>
          <ac:picMkLst>
            <pc:docMk/>
            <pc:sldMk cId="236684270" sldId="604"/>
            <ac:picMk id="6" creationId="{78C3605E-1053-FF23-7846-84925F6FAF02}"/>
          </ac:picMkLst>
        </pc:picChg>
        <pc:picChg chg="add mod">
          <ac:chgData name="TAN Mei Yi [Harrisdale Senior High School]" userId="f9f029c9-d743-4d60-9f2c-e74bdec1ab07" providerId="ADAL" clId="{AC6C68E0-637B-4541-B95A-EFD6415446EF}" dt="2022-08-31T03:55:33.898" v="686" actId="1076"/>
          <ac:picMkLst>
            <pc:docMk/>
            <pc:sldMk cId="236684270" sldId="604"/>
            <ac:picMk id="13" creationId="{E6B5CDC2-34C9-6BB4-EB3B-705458BF22AA}"/>
          </ac:picMkLst>
        </pc:picChg>
        <pc:picChg chg="del">
          <ac:chgData name="TAN Mei Yi [Harrisdale Senior High School]" userId="f9f029c9-d743-4d60-9f2c-e74bdec1ab07" providerId="ADAL" clId="{AC6C68E0-637B-4541-B95A-EFD6415446EF}" dt="2022-08-31T03:49:39.874" v="479" actId="478"/>
          <ac:picMkLst>
            <pc:docMk/>
            <pc:sldMk cId="236684270" sldId="604"/>
            <ac:picMk id="14" creationId="{1CAFE997-C6C9-E3FE-2A2A-B5045957FC71}"/>
          </ac:picMkLst>
        </pc:picChg>
        <pc:picChg chg="add mod">
          <ac:chgData name="TAN Mei Yi [Harrisdale Senior High School]" userId="f9f029c9-d743-4d60-9f2c-e74bdec1ab07" providerId="ADAL" clId="{AC6C68E0-637B-4541-B95A-EFD6415446EF}" dt="2022-08-31T03:55:38.883" v="687" actId="1076"/>
          <ac:picMkLst>
            <pc:docMk/>
            <pc:sldMk cId="236684270" sldId="604"/>
            <ac:picMk id="16" creationId="{111B98AE-F54A-C4F2-F2DB-1DFE5D9A59E8}"/>
          </ac:picMkLst>
        </pc:picChg>
        <pc:inkChg chg="add del">
          <ac:chgData name="TAN Mei Yi [Harrisdale Senior High School]" userId="f9f029c9-d743-4d60-9f2c-e74bdec1ab07" providerId="ADAL" clId="{AC6C68E0-637B-4541-B95A-EFD6415446EF}" dt="2022-08-31T03:56:16.866" v="690"/>
          <ac:inkMkLst>
            <pc:docMk/>
            <pc:sldMk cId="236684270" sldId="604"/>
            <ac:inkMk id="17" creationId="{D730DF6B-17F5-265E-8F73-E7C08E368CEF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3:56:53.188" v="699" actId="164"/>
          <ac:inkMkLst>
            <pc:docMk/>
            <pc:sldMk cId="236684270" sldId="604"/>
            <ac:inkMk id="18" creationId="{F81B3340-A5A0-01C6-01E5-D0E45984186C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3:56:33.998" v="694"/>
          <ac:inkMkLst>
            <pc:docMk/>
            <pc:sldMk cId="236684270" sldId="604"/>
            <ac:inkMk id="22" creationId="{195C4679-7618-B508-430E-6C176FE8AAD9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3:56:33.998" v="694"/>
          <ac:inkMkLst>
            <pc:docMk/>
            <pc:sldMk cId="236684270" sldId="604"/>
            <ac:inkMk id="23" creationId="{70F3AD39-94DE-A055-4964-B76C75892FB3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3:56:38.283" v="698"/>
          <ac:inkMkLst>
            <pc:docMk/>
            <pc:sldMk cId="236684270" sldId="604"/>
            <ac:inkMk id="25" creationId="{8C091031-3E09-924D-6AA8-942F3E769E2B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3:56:38.283" v="698"/>
          <ac:inkMkLst>
            <pc:docMk/>
            <pc:sldMk cId="236684270" sldId="604"/>
            <ac:inkMk id="26" creationId="{A82EE6B5-4229-D236-85E1-B6ECC580ED0F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3:56:38.283" v="698"/>
          <ac:inkMkLst>
            <pc:docMk/>
            <pc:sldMk cId="236684270" sldId="604"/>
            <ac:inkMk id="27" creationId="{B84A6357-89DD-C50F-670F-4773C9FEE317}"/>
          </ac:inkMkLst>
        </pc:inkChg>
        <pc:inkChg chg="add">
          <ac:chgData name="TAN Mei Yi [Harrisdale Senior High School]" userId="f9f029c9-d743-4d60-9f2c-e74bdec1ab07" providerId="ADAL" clId="{AC6C68E0-637B-4541-B95A-EFD6415446EF}" dt="2022-08-31T03:57:03.925" v="701" actId="9405"/>
          <ac:inkMkLst>
            <pc:docMk/>
            <pc:sldMk cId="236684270" sldId="604"/>
            <ac:inkMk id="30" creationId="{304812DC-B1B1-1240-CD3D-7F32B93F2708}"/>
          </ac:inkMkLst>
        </pc:inkChg>
        <pc:inkChg chg="add">
          <ac:chgData name="TAN Mei Yi [Harrisdale Senior High School]" userId="f9f029c9-d743-4d60-9f2c-e74bdec1ab07" providerId="ADAL" clId="{AC6C68E0-637B-4541-B95A-EFD6415446EF}" dt="2022-08-31T03:57:06.689" v="702" actId="9405"/>
          <ac:inkMkLst>
            <pc:docMk/>
            <pc:sldMk cId="236684270" sldId="604"/>
            <ac:inkMk id="31" creationId="{396A2D09-BD51-B697-E3CB-E604E951DBFA}"/>
          </ac:inkMkLst>
        </pc:inkChg>
        <pc:inkChg chg="add">
          <ac:chgData name="TAN Mei Yi [Harrisdale Senior High School]" userId="f9f029c9-d743-4d60-9f2c-e74bdec1ab07" providerId="ADAL" clId="{AC6C68E0-637B-4541-B95A-EFD6415446EF}" dt="2022-08-31T03:57:22.157" v="703" actId="9405"/>
          <ac:inkMkLst>
            <pc:docMk/>
            <pc:sldMk cId="236684270" sldId="604"/>
            <ac:inkMk id="32" creationId="{066CD562-1063-A3A0-4689-D2C5BED14FED}"/>
          </ac:inkMkLst>
        </pc:inkChg>
        <pc:inkChg chg="add">
          <ac:chgData name="TAN Mei Yi [Harrisdale Senior High School]" userId="f9f029c9-d743-4d60-9f2c-e74bdec1ab07" providerId="ADAL" clId="{AC6C68E0-637B-4541-B95A-EFD6415446EF}" dt="2022-08-31T03:57:22.963" v="704" actId="9405"/>
          <ac:inkMkLst>
            <pc:docMk/>
            <pc:sldMk cId="236684270" sldId="604"/>
            <ac:inkMk id="33" creationId="{200EF129-D6E9-789A-F60B-01904F7CFC2B}"/>
          </ac:inkMkLst>
        </pc:inkChg>
        <pc:inkChg chg="add">
          <ac:chgData name="TAN Mei Yi [Harrisdale Senior High School]" userId="f9f029c9-d743-4d60-9f2c-e74bdec1ab07" providerId="ADAL" clId="{AC6C68E0-637B-4541-B95A-EFD6415446EF}" dt="2022-08-31T04:00:02.088" v="705" actId="9405"/>
          <ac:inkMkLst>
            <pc:docMk/>
            <pc:sldMk cId="236684270" sldId="604"/>
            <ac:inkMk id="34" creationId="{F28C84A0-7CDF-BD81-EF2B-BB5D5BC22225}"/>
          </ac:inkMkLst>
        </pc:inkChg>
        <pc:inkChg chg="add">
          <ac:chgData name="TAN Mei Yi [Harrisdale Senior High School]" userId="f9f029c9-d743-4d60-9f2c-e74bdec1ab07" providerId="ADAL" clId="{AC6C68E0-637B-4541-B95A-EFD6415446EF}" dt="2022-08-31T04:00:03.172" v="706" actId="9405"/>
          <ac:inkMkLst>
            <pc:docMk/>
            <pc:sldMk cId="236684270" sldId="604"/>
            <ac:inkMk id="35" creationId="{82BD0FDA-B56A-212B-B4F8-F2587D98F011}"/>
          </ac:inkMkLst>
        </pc:inkChg>
        <pc:inkChg chg="add">
          <ac:chgData name="TAN Mei Yi [Harrisdale Senior High School]" userId="f9f029c9-d743-4d60-9f2c-e74bdec1ab07" providerId="ADAL" clId="{AC6C68E0-637B-4541-B95A-EFD6415446EF}" dt="2022-08-31T04:00:05.877" v="707" actId="9405"/>
          <ac:inkMkLst>
            <pc:docMk/>
            <pc:sldMk cId="236684270" sldId="604"/>
            <ac:inkMk id="36" creationId="{79831C47-AF21-EAF2-A0E7-8DFA84332C41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00:08.013" v="710"/>
          <ac:inkMkLst>
            <pc:docMk/>
            <pc:sldMk cId="236684270" sldId="604"/>
            <ac:inkMk id="37" creationId="{F056A198-7A86-9785-9069-9CDFDE9CDCFE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04:00:08.013" v="710"/>
          <ac:inkMkLst>
            <pc:docMk/>
            <pc:sldMk cId="236684270" sldId="604"/>
            <ac:inkMk id="38" creationId="{ABBD1931-3A0F-0DDE-345B-2D8697A8FCC4}"/>
          </ac:inkMkLst>
        </pc:inkChg>
      </pc:sldChg>
      <pc:sldChg chg="addSp delSp modSp add mod ord delAnim modAnim">
        <pc:chgData name="TAN Mei Yi [Harrisdale Senior High School]" userId="f9f029c9-d743-4d60-9f2c-e74bdec1ab07" providerId="ADAL" clId="{AC6C68E0-637B-4541-B95A-EFD6415446EF}" dt="2022-08-31T23:44:17.667" v="2015" actId="1076"/>
        <pc:sldMkLst>
          <pc:docMk/>
          <pc:sldMk cId="1031489631" sldId="605"/>
        </pc:sldMkLst>
        <pc:spChg chg="add mod">
          <ac:chgData name="TAN Mei Yi [Harrisdale Senior High School]" userId="f9f029c9-d743-4d60-9f2c-e74bdec1ab07" providerId="ADAL" clId="{AC6C68E0-637B-4541-B95A-EFD6415446EF}" dt="2022-08-31T23:35:47.073" v="1866" actId="164"/>
          <ac:spMkLst>
            <pc:docMk/>
            <pc:sldMk cId="1031489631" sldId="605"/>
            <ac:spMk id="5" creationId="{1BAEB020-B92A-0B19-A734-90463B5B8775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36:50.514" v="1891" actId="20577"/>
          <ac:spMkLst>
            <pc:docMk/>
            <pc:sldMk cId="1031489631" sldId="605"/>
            <ac:spMk id="7" creationId="{F45E2186-C9E2-C648-4807-D0F1BAD82B93}"/>
          </ac:spMkLst>
        </pc:spChg>
        <pc:spChg chg="mod">
          <ac:chgData name="TAN Mei Yi [Harrisdale Senior High School]" userId="f9f029c9-d743-4d60-9f2c-e74bdec1ab07" providerId="ADAL" clId="{AC6C68E0-637B-4541-B95A-EFD6415446EF}" dt="2022-08-31T23:35:11.909" v="1859" actId="20577"/>
          <ac:spMkLst>
            <pc:docMk/>
            <pc:sldMk cId="1031489631" sldId="605"/>
            <ac:spMk id="9" creationId="{2ADA7AF8-1FC9-4807-B4FF-6DF092ABA010}"/>
          </ac:spMkLst>
        </pc:spChg>
        <pc:spChg chg="del">
          <ac:chgData name="TAN Mei Yi [Harrisdale Senior High School]" userId="f9f029c9-d743-4d60-9f2c-e74bdec1ab07" providerId="ADAL" clId="{AC6C68E0-637B-4541-B95A-EFD6415446EF}" dt="2022-08-31T23:36:56.110" v="1892" actId="478"/>
          <ac:spMkLst>
            <pc:docMk/>
            <pc:sldMk cId="1031489631" sldId="605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43:46.889" v="1984" actId="1076"/>
          <ac:spMkLst>
            <pc:docMk/>
            <pc:sldMk cId="1031489631" sldId="605"/>
            <ac:spMk id="45" creationId="{CD55EC14-46A1-C5AE-AD0B-66201E85DE93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41:13.226" v="1944" actId="1076"/>
          <ac:spMkLst>
            <pc:docMk/>
            <pc:sldMk cId="1031489631" sldId="605"/>
            <ac:spMk id="46" creationId="{8923A82A-36D3-0DB7-516F-BB6271EBECB0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44:07.910" v="2008" actId="1076"/>
          <ac:spMkLst>
            <pc:docMk/>
            <pc:sldMk cId="1031489631" sldId="605"/>
            <ac:spMk id="47" creationId="{709264D4-3AC6-5F9C-A907-8CCF36AC6365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44:17.667" v="2015" actId="1076"/>
          <ac:spMkLst>
            <pc:docMk/>
            <pc:sldMk cId="1031489631" sldId="605"/>
            <ac:spMk id="48" creationId="{1B2D9C7E-65EC-DFCD-6EE4-613274A107C2}"/>
          </ac:spMkLst>
        </pc:spChg>
        <pc:grpChg chg="add mod">
          <ac:chgData name="TAN Mei Yi [Harrisdale Senior High School]" userId="f9f029c9-d743-4d60-9f2c-e74bdec1ab07" providerId="ADAL" clId="{AC6C68E0-637B-4541-B95A-EFD6415446EF}" dt="2022-08-31T23:35:47.073" v="1866" actId="164"/>
          <ac:grpSpMkLst>
            <pc:docMk/>
            <pc:sldMk cId="1031489631" sldId="605"/>
            <ac:grpSpMk id="6" creationId="{EB3070A9-404A-F6B8-43C0-3D14AED3DFE1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23:38:20.078" v="1904"/>
          <ac:grpSpMkLst>
            <pc:docMk/>
            <pc:sldMk cId="1031489631" sldId="605"/>
            <ac:grpSpMk id="14" creationId="{29B2D1D4-52C9-0A16-D9CF-A7D25C44FFF5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23:39:23.165" v="1922"/>
          <ac:grpSpMkLst>
            <pc:docMk/>
            <pc:sldMk cId="1031489631" sldId="605"/>
            <ac:grpSpMk id="29" creationId="{F4B09277-43A9-B352-D519-0267D2EEFF24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23:39:23.165" v="1922"/>
          <ac:grpSpMkLst>
            <pc:docMk/>
            <pc:sldMk cId="1031489631" sldId="605"/>
            <ac:grpSpMk id="30" creationId="{08EAFF7F-B5FA-1156-65E3-C9463FC4368E}"/>
          </ac:grpSpMkLst>
        </pc:grpChg>
        <pc:picChg chg="add mod ord">
          <ac:chgData name="TAN Mei Yi [Harrisdale Senior High School]" userId="f9f029c9-d743-4d60-9f2c-e74bdec1ab07" providerId="ADAL" clId="{AC6C68E0-637B-4541-B95A-EFD6415446EF}" dt="2022-08-31T23:35:47.073" v="1866" actId="164"/>
          <ac:picMkLst>
            <pc:docMk/>
            <pc:sldMk cId="1031489631" sldId="605"/>
            <ac:picMk id="3" creationId="{9F62A719-7ED0-E3B6-DFC0-769C1A51F537}"/>
          </ac:picMkLst>
        </pc:picChg>
        <pc:picChg chg="del">
          <ac:chgData name="TAN Mei Yi [Harrisdale Senior High School]" userId="f9f029c9-d743-4d60-9f2c-e74bdec1ab07" providerId="ADAL" clId="{AC6C68E0-637B-4541-B95A-EFD6415446EF}" dt="2022-08-31T23:35:08.121" v="1853" actId="478"/>
          <ac:picMkLst>
            <pc:docMk/>
            <pc:sldMk cId="1031489631" sldId="605"/>
            <ac:picMk id="4" creationId="{CBF9E6B7-8769-29D2-F324-15A57BC72AA8}"/>
          </ac:picMkLst>
        </pc:picChg>
        <pc:picChg chg="add mod">
          <ac:chgData name="TAN Mei Yi [Harrisdale Senior High School]" userId="f9f029c9-d743-4d60-9f2c-e74bdec1ab07" providerId="ADAL" clId="{AC6C68E0-637B-4541-B95A-EFD6415446EF}" dt="2022-08-31T23:37:27.706" v="1896" actId="1076"/>
          <ac:picMkLst>
            <pc:docMk/>
            <pc:sldMk cId="1031489631" sldId="605"/>
            <ac:picMk id="10" creationId="{952F5581-DA64-DACE-4A7A-78E1E77A5709}"/>
          </ac:picMkLst>
        </pc:picChg>
        <pc:inkChg chg="add">
          <ac:chgData name="TAN Mei Yi [Harrisdale Senior High School]" userId="f9f029c9-d743-4d60-9f2c-e74bdec1ab07" providerId="ADAL" clId="{AC6C68E0-637B-4541-B95A-EFD6415446EF}" dt="2022-08-31T23:38:17.134" v="1898" actId="9405"/>
          <ac:inkMkLst>
            <pc:docMk/>
            <pc:sldMk cId="1031489631" sldId="605"/>
            <ac:inkMk id="2" creationId="{1705B049-4CE6-63C9-E44F-733BF44C8F20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8:20.078" v="1904"/>
          <ac:inkMkLst>
            <pc:docMk/>
            <pc:sldMk cId="1031489631" sldId="605"/>
            <ac:inkMk id="4" creationId="{B5D630E0-0B1D-E039-1D0C-9D6CD6770C82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8:20.078" v="1904"/>
          <ac:inkMkLst>
            <pc:docMk/>
            <pc:sldMk cId="1031489631" sldId="605"/>
            <ac:inkMk id="8" creationId="{76B6C80E-E918-836C-4470-DDF4FE385C0D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8:20.078" v="1904"/>
          <ac:inkMkLst>
            <pc:docMk/>
            <pc:sldMk cId="1031489631" sldId="605"/>
            <ac:inkMk id="11" creationId="{8128044E-D471-4046-C34C-D8A2C1881F29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8:20.078" v="1904"/>
          <ac:inkMkLst>
            <pc:docMk/>
            <pc:sldMk cId="1031489631" sldId="605"/>
            <ac:inkMk id="12" creationId="{6D8F30A1-5B96-E914-3BCB-DD9F471FD9D8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8:20.078" v="1904"/>
          <ac:inkMkLst>
            <pc:docMk/>
            <pc:sldMk cId="1031489631" sldId="605"/>
            <ac:inkMk id="13" creationId="{3DB1CB0C-D31A-C72F-331E-39DDEBE1E606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8:36.248" v="1906" actId="9405"/>
          <ac:inkMkLst>
            <pc:docMk/>
            <pc:sldMk cId="1031489631" sldId="605"/>
            <ac:inkMk id="15" creationId="{782459B1-28AA-7705-8F91-D5D08E581575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8:36.862" v="1907" actId="9405"/>
          <ac:inkMkLst>
            <pc:docMk/>
            <pc:sldMk cId="1031489631" sldId="605"/>
            <ac:inkMk id="16" creationId="{2E758A03-1DD6-DE2E-047A-684D2292CC10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8:38.035" v="1908" actId="9405"/>
          <ac:inkMkLst>
            <pc:docMk/>
            <pc:sldMk cId="1031489631" sldId="605"/>
            <ac:inkMk id="17" creationId="{0041B5DC-A5AD-3F47-B658-343F5537574A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8:38.433" v="1909" actId="9405"/>
          <ac:inkMkLst>
            <pc:docMk/>
            <pc:sldMk cId="1031489631" sldId="605"/>
            <ac:inkMk id="18" creationId="{C7287F2C-BDD6-258B-FB80-4155689D62A5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8:40.366" v="1910" actId="9405"/>
          <ac:inkMkLst>
            <pc:docMk/>
            <pc:sldMk cId="1031489631" sldId="605"/>
            <ac:inkMk id="19" creationId="{F6373F9F-21F0-E4C8-EF49-390A5072E893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9:03.370" v="1912" actId="9405"/>
          <ac:inkMkLst>
            <pc:docMk/>
            <pc:sldMk cId="1031489631" sldId="605"/>
            <ac:inkMk id="20" creationId="{A9FC1374-511B-8E0D-99A3-140EA505E481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9:04.029" v="1913" actId="9405"/>
          <ac:inkMkLst>
            <pc:docMk/>
            <pc:sldMk cId="1031489631" sldId="605"/>
            <ac:inkMk id="21" creationId="{C0694E6A-3989-21E1-7122-0F095C2EDE17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9:04.390" v="1914" actId="9405"/>
          <ac:inkMkLst>
            <pc:docMk/>
            <pc:sldMk cId="1031489631" sldId="605"/>
            <ac:inkMk id="22" creationId="{D011E260-48ED-C360-205D-DFC162A32D7C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9:19.104" v="1916" actId="9405"/>
          <ac:inkMkLst>
            <pc:docMk/>
            <pc:sldMk cId="1031489631" sldId="605"/>
            <ac:inkMk id="23" creationId="{4B8805E2-FCB1-698C-15FF-79A3AF830013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9:19.878" v="1917" actId="9405"/>
          <ac:inkMkLst>
            <pc:docMk/>
            <pc:sldMk cId="1031489631" sldId="605"/>
            <ac:inkMk id="24" creationId="{C9DB2143-A910-3F80-857D-B2619004D28D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9:23.165" v="1922"/>
          <ac:inkMkLst>
            <pc:docMk/>
            <pc:sldMk cId="1031489631" sldId="605"/>
            <ac:inkMk id="25" creationId="{372A2D3D-AB6F-16AE-C433-4405C652BBCA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9:23.165" v="1922"/>
          <ac:inkMkLst>
            <pc:docMk/>
            <pc:sldMk cId="1031489631" sldId="605"/>
            <ac:inkMk id="26" creationId="{AE43721B-71E7-F319-FFCC-A7571AB38CBA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9:23.165" v="1922"/>
          <ac:inkMkLst>
            <pc:docMk/>
            <pc:sldMk cId="1031489631" sldId="605"/>
            <ac:inkMk id="27" creationId="{9903976A-C3EB-58CE-6A6A-4DFD7EFF1C52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9:23.165" v="1922"/>
          <ac:inkMkLst>
            <pc:docMk/>
            <pc:sldMk cId="1031489631" sldId="605"/>
            <ac:inkMk id="28" creationId="{4902F64D-2D49-ED01-0A1B-C88C90297513}"/>
          </ac:inkMkLst>
        </pc:inkChg>
        <pc:inkChg chg="add del">
          <ac:chgData name="TAN Mei Yi [Harrisdale Senior High School]" userId="f9f029c9-d743-4d60-9f2c-e74bdec1ab07" providerId="ADAL" clId="{AC6C68E0-637B-4541-B95A-EFD6415446EF}" dt="2022-08-31T23:39:43.110" v="1925"/>
          <ac:inkMkLst>
            <pc:docMk/>
            <pc:sldMk cId="1031489631" sldId="605"/>
            <ac:inkMk id="31" creationId="{54347B27-0349-424F-19FB-13BB56181A1C}"/>
          </ac:inkMkLst>
        </pc:inkChg>
        <pc:cxnChg chg="add mod">
          <ac:chgData name="TAN Mei Yi [Harrisdale Senior High School]" userId="f9f029c9-d743-4d60-9f2c-e74bdec1ab07" providerId="ADAL" clId="{AC6C68E0-637B-4541-B95A-EFD6415446EF}" dt="2022-08-31T23:40:07.146" v="1928" actId="208"/>
          <ac:cxnSpMkLst>
            <pc:docMk/>
            <pc:sldMk cId="1031489631" sldId="605"/>
            <ac:cxnSpMk id="33" creationId="{285A177B-DDD4-CB99-949B-954B1DBB4FA7}"/>
          </ac:cxnSpMkLst>
        </pc:cxnChg>
        <pc:cxnChg chg="add mod">
          <ac:chgData name="TAN Mei Yi [Harrisdale Senior High School]" userId="f9f029c9-d743-4d60-9f2c-e74bdec1ab07" providerId="ADAL" clId="{AC6C68E0-637B-4541-B95A-EFD6415446EF}" dt="2022-08-31T23:40:22.548" v="1933" actId="14100"/>
          <ac:cxnSpMkLst>
            <pc:docMk/>
            <pc:sldMk cId="1031489631" sldId="605"/>
            <ac:cxnSpMk id="35" creationId="{CC90530E-659E-E6BF-F034-5C44BD87BD7C}"/>
          </ac:cxnSpMkLst>
        </pc:cxnChg>
        <pc:cxnChg chg="add mod">
          <ac:chgData name="TAN Mei Yi [Harrisdale Senior High School]" userId="f9f029c9-d743-4d60-9f2c-e74bdec1ab07" providerId="ADAL" clId="{AC6C68E0-637B-4541-B95A-EFD6415446EF}" dt="2022-08-31T23:40:36.410" v="1937" actId="14100"/>
          <ac:cxnSpMkLst>
            <pc:docMk/>
            <pc:sldMk cId="1031489631" sldId="605"/>
            <ac:cxnSpMk id="39" creationId="{BCB8B51E-E5FC-A581-F875-9666A4F3810A}"/>
          </ac:cxnSpMkLst>
        </pc:cxnChg>
        <pc:cxnChg chg="add mod">
          <ac:chgData name="TAN Mei Yi [Harrisdale Senior High School]" userId="f9f029c9-d743-4d60-9f2c-e74bdec1ab07" providerId="ADAL" clId="{AC6C68E0-637B-4541-B95A-EFD6415446EF}" dt="2022-08-31T23:40:43.893" v="1940" actId="14100"/>
          <ac:cxnSpMkLst>
            <pc:docMk/>
            <pc:sldMk cId="1031489631" sldId="605"/>
            <ac:cxnSpMk id="42" creationId="{79A21B89-13E4-FA4A-FB84-B6D493B47240}"/>
          </ac:cxnSpMkLst>
        </pc:cxnChg>
      </pc:sldChg>
      <pc:sldChg chg="addSp delSp modSp add mod addAnim delAnim modAnim">
        <pc:chgData name="TAN Mei Yi [Harrisdale Senior High School]" userId="f9f029c9-d743-4d60-9f2c-e74bdec1ab07" providerId="ADAL" clId="{AC6C68E0-637B-4541-B95A-EFD6415446EF}" dt="2022-08-31T23:34:26.381" v="1850" actId="20577"/>
        <pc:sldMkLst>
          <pc:docMk/>
          <pc:sldMk cId="3517799377" sldId="606"/>
        </pc:sldMkLst>
        <pc:spChg chg="mod">
          <ac:chgData name="TAN Mei Yi [Harrisdale Senior High School]" userId="f9f029c9-d743-4d60-9f2c-e74bdec1ab07" providerId="ADAL" clId="{AC6C68E0-637B-4541-B95A-EFD6415446EF}" dt="2022-08-31T23:24:16.246" v="1448" actId="20577"/>
          <ac:spMkLst>
            <pc:docMk/>
            <pc:sldMk cId="3517799377" sldId="606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27:59.605" v="1626" actId="208"/>
          <ac:spMkLst>
            <pc:docMk/>
            <pc:sldMk cId="3517799377" sldId="606"/>
            <ac:spMk id="13" creationId="{F5B33FFE-46A1-296D-AE9C-EC34345B459E}"/>
          </ac:spMkLst>
        </pc:spChg>
        <pc:spChg chg="add del mod">
          <ac:chgData name="TAN Mei Yi [Harrisdale Senior High School]" userId="f9f029c9-d743-4d60-9f2c-e74bdec1ab07" providerId="ADAL" clId="{AC6C68E0-637B-4541-B95A-EFD6415446EF}" dt="2022-08-31T23:32:13.207" v="1722" actId="1076"/>
          <ac:spMkLst>
            <pc:docMk/>
            <pc:sldMk cId="3517799377" sldId="606"/>
            <ac:spMk id="16" creationId="{AEE8AEA1-14DD-D090-771D-C47C157F21AA}"/>
          </ac:spMkLst>
        </pc:spChg>
        <pc:spChg chg="mod">
          <ac:chgData name="TAN Mei Yi [Harrisdale Senior High School]" userId="f9f029c9-d743-4d60-9f2c-e74bdec1ab07" providerId="ADAL" clId="{AC6C68E0-637B-4541-B95A-EFD6415446EF}" dt="2022-08-31T23:25:07.768" v="1542" actId="20577"/>
          <ac:spMkLst>
            <pc:docMk/>
            <pc:sldMk cId="3517799377" sldId="606"/>
            <ac:spMk id="17" creationId="{AA4E827D-22F9-1FF5-8FB5-623DD1582CB3}"/>
          </ac:spMkLst>
        </pc:spChg>
        <pc:spChg chg="del">
          <ac:chgData name="TAN Mei Yi [Harrisdale Senior High School]" userId="f9f029c9-d743-4d60-9f2c-e74bdec1ab07" providerId="ADAL" clId="{AC6C68E0-637B-4541-B95A-EFD6415446EF}" dt="2022-08-31T23:25:16.176" v="1543" actId="478"/>
          <ac:spMkLst>
            <pc:docMk/>
            <pc:sldMk cId="3517799377" sldId="606"/>
            <ac:spMk id="18" creationId="{89CA97D2-6483-FA1C-51F9-673021E137BE}"/>
          </ac:spMkLst>
        </pc:spChg>
        <pc:spChg chg="mod">
          <ac:chgData name="TAN Mei Yi [Harrisdale Senior High School]" userId="f9f029c9-d743-4d60-9f2c-e74bdec1ab07" providerId="ADAL" clId="{AC6C68E0-637B-4541-B95A-EFD6415446EF}" dt="2022-08-31T23:25:52.462" v="1598" actId="1076"/>
          <ac:spMkLst>
            <pc:docMk/>
            <pc:sldMk cId="3517799377" sldId="606"/>
            <ac:spMk id="19" creationId="{D4111C0D-D7B5-8C2E-D7A7-FE8CA8F64A38}"/>
          </ac:spMkLst>
        </pc:spChg>
        <pc:spChg chg="del">
          <ac:chgData name="TAN Mei Yi [Harrisdale Senior High School]" userId="f9f029c9-d743-4d60-9f2c-e74bdec1ab07" providerId="ADAL" clId="{AC6C68E0-637B-4541-B95A-EFD6415446EF}" dt="2022-08-31T23:27:13.476" v="1613" actId="478"/>
          <ac:spMkLst>
            <pc:docMk/>
            <pc:sldMk cId="3517799377" sldId="606"/>
            <ac:spMk id="20" creationId="{E62E9730-F4F7-3150-C391-4EBB5071AE1A}"/>
          </ac:spMkLst>
        </pc:spChg>
        <pc:spChg chg="del">
          <ac:chgData name="TAN Mei Yi [Harrisdale Senior High School]" userId="f9f029c9-d743-4d60-9f2c-e74bdec1ab07" providerId="ADAL" clId="{AC6C68E0-637B-4541-B95A-EFD6415446EF}" dt="2022-08-31T23:27:13.476" v="1613" actId="478"/>
          <ac:spMkLst>
            <pc:docMk/>
            <pc:sldMk cId="3517799377" sldId="606"/>
            <ac:spMk id="21" creationId="{97DE9205-8851-6949-0068-3A4DD2D1B8D3}"/>
          </ac:spMkLst>
        </pc:spChg>
        <pc:spChg chg="del">
          <ac:chgData name="TAN Mei Yi [Harrisdale Senior High School]" userId="f9f029c9-d743-4d60-9f2c-e74bdec1ab07" providerId="ADAL" clId="{AC6C68E0-637B-4541-B95A-EFD6415446EF}" dt="2022-08-31T23:25:18.841" v="1544" actId="478"/>
          <ac:spMkLst>
            <pc:docMk/>
            <pc:sldMk cId="3517799377" sldId="606"/>
            <ac:spMk id="22" creationId="{6CBB61D5-B248-FE3D-8C22-1A79E52990C7}"/>
          </ac:spMkLst>
        </pc:spChg>
        <pc:spChg chg="del">
          <ac:chgData name="TAN Mei Yi [Harrisdale Senior High School]" userId="f9f029c9-d743-4d60-9f2c-e74bdec1ab07" providerId="ADAL" clId="{AC6C68E0-637B-4541-B95A-EFD6415446EF}" dt="2022-08-31T23:25:18.841" v="1544" actId="478"/>
          <ac:spMkLst>
            <pc:docMk/>
            <pc:sldMk cId="3517799377" sldId="606"/>
            <ac:spMk id="23" creationId="{0AA7557F-D4D7-2B59-8297-2860E5578549}"/>
          </ac:spMkLst>
        </pc:spChg>
        <pc:spChg chg="del">
          <ac:chgData name="TAN Mei Yi [Harrisdale Senior High School]" userId="f9f029c9-d743-4d60-9f2c-e74bdec1ab07" providerId="ADAL" clId="{AC6C68E0-637B-4541-B95A-EFD6415446EF}" dt="2022-08-31T23:25:18.841" v="1544" actId="478"/>
          <ac:spMkLst>
            <pc:docMk/>
            <pc:sldMk cId="3517799377" sldId="606"/>
            <ac:spMk id="24" creationId="{3D79FDC1-8DB8-EDBF-3392-BA95EA91828E}"/>
          </ac:spMkLst>
        </pc:spChg>
        <pc:spChg chg="del">
          <ac:chgData name="TAN Mei Yi [Harrisdale Senior High School]" userId="f9f029c9-d743-4d60-9f2c-e74bdec1ab07" providerId="ADAL" clId="{AC6C68E0-637B-4541-B95A-EFD6415446EF}" dt="2022-08-31T23:25:18.841" v="1544" actId="478"/>
          <ac:spMkLst>
            <pc:docMk/>
            <pc:sldMk cId="3517799377" sldId="606"/>
            <ac:spMk id="25" creationId="{C9775AB9-EACE-F402-A3CB-97D4A142694F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31:39.790" v="1713" actId="1076"/>
          <ac:spMkLst>
            <pc:docMk/>
            <pc:sldMk cId="3517799377" sldId="606"/>
            <ac:spMk id="50" creationId="{809230B7-FF98-F962-39D4-43AEBE30121D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32:34.339" v="1755" actId="20577"/>
          <ac:spMkLst>
            <pc:docMk/>
            <pc:sldMk cId="3517799377" sldId="606"/>
            <ac:spMk id="84" creationId="{5F189627-9096-DD02-4765-9562238A6961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33:13.747" v="1797" actId="1076"/>
          <ac:spMkLst>
            <pc:docMk/>
            <pc:sldMk cId="3517799377" sldId="606"/>
            <ac:spMk id="85" creationId="{A6C46F63-9B43-B828-E5B1-B71746DB6471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34:26.381" v="1850" actId="20577"/>
          <ac:spMkLst>
            <pc:docMk/>
            <pc:sldMk cId="3517799377" sldId="606"/>
            <ac:spMk id="86" creationId="{E6C0C1B5-6101-242C-B6A8-517D726E139C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34:24.808" v="1849" actId="1076"/>
          <ac:spMkLst>
            <pc:docMk/>
            <pc:sldMk cId="3517799377" sldId="606"/>
            <ac:spMk id="87" creationId="{41D2F52F-4A81-AF80-C20D-B8B095936408}"/>
          </ac:spMkLst>
        </pc:spChg>
        <pc:grpChg chg="del mod">
          <ac:chgData name="TAN Mei Yi [Harrisdale Senior High School]" userId="f9f029c9-d743-4d60-9f2c-e74bdec1ab07" providerId="ADAL" clId="{AC6C68E0-637B-4541-B95A-EFD6415446EF}" dt="2022-08-31T23:28:51.336" v="1633"/>
          <ac:grpSpMkLst>
            <pc:docMk/>
            <pc:sldMk cId="3517799377" sldId="606"/>
            <ac:grpSpMk id="26" creationId="{6BE6D62A-06D4-E89F-426D-E53B2F6B0248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23:28:57.943" v="1636"/>
          <ac:grpSpMkLst>
            <pc:docMk/>
            <pc:sldMk cId="3517799377" sldId="606"/>
            <ac:grpSpMk id="28" creationId="{368EABB6-9B95-75EB-56FB-ABE5D20E32AE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23:29:10.372" v="1641"/>
          <ac:grpSpMkLst>
            <pc:docMk/>
            <pc:sldMk cId="3517799377" sldId="606"/>
            <ac:grpSpMk id="31" creationId="{BB6F88A9-8A9A-E961-8682-902D13527EF3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23:29:10.372" v="1641"/>
          <ac:grpSpMkLst>
            <pc:docMk/>
            <pc:sldMk cId="3517799377" sldId="606"/>
            <ac:grpSpMk id="34" creationId="{C39022EF-E9B8-4B14-616D-9D873C405C0F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23:29:13.778" v="1648"/>
          <ac:grpSpMkLst>
            <pc:docMk/>
            <pc:sldMk cId="3517799377" sldId="606"/>
            <ac:grpSpMk id="36" creationId="{AAB6F161-10B1-3B26-936C-85A6E07806C2}"/>
          </ac:grpSpMkLst>
        </pc:grpChg>
        <pc:grpChg chg="del mod">
          <ac:chgData name="TAN Mei Yi [Harrisdale Senior High School]" userId="f9f029c9-d743-4d60-9f2c-e74bdec1ab07" providerId="ADAL" clId="{AC6C68E0-637B-4541-B95A-EFD6415446EF}" dt="2022-08-31T23:29:55.876" v="1663"/>
          <ac:grpSpMkLst>
            <pc:docMk/>
            <pc:sldMk cId="3517799377" sldId="606"/>
            <ac:grpSpMk id="43" creationId="{55EFD6B8-5B1A-8C0E-0E10-EC7D4290C826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23:29:59.976" v="1664"/>
          <ac:grpSpMkLst>
            <pc:docMk/>
            <pc:sldMk cId="3517799377" sldId="606"/>
            <ac:grpSpMk id="49" creationId="{12748C5F-B2D6-34BE-FF41-A25C1C899576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23:30:47.732" v="1679"/>
          <ac:grpSpMkLst>
            <pc:docMk/>
            <pc:sldMk cId="3517799377" sldId="606"/>
            <ac:grpSpMk id="56" creationId="{ADC78531-C504-13CE-577A-7576C128CF32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23:30:52.181" v="1685"/>
          <ac:grpSpMkLst>
            <pc:docMk/>
            <pc:sldMk cId="3517799377" sldId="606"/>
            <ac:grpSpMk id="60" creationId="{F5E4CF5F-84F8-8FE6-2C28-36DC028311FF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23:30:56.773" v="1690"/>
          <ac:grpSpMkLst>
            <pc:docMk/>
            <pc:sldMk cId="3517799377" sldId="606"/>
            <ac:grpSpMk id="65" creationId="{265E4120-147C-72E1-2492-05EAEC6A0B9A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23:31:03.239" v="1701"/>
          <ac:grpSpMkLst>
            <pc:docMk/>
            <pc:sldMk cId="3517799377" sldId="606"/>
            <ac:grpSpMk id="73" creationId="{CCFDA4E2-F6AC-CF35-152E-48284856727A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23:31:06.170" v="1706"/>
          <ac:grpSpMkLst>
            <pc:docMk/>
            <pc:sldMk cId="3517799377" sldId="606"/>
            <ac:grpSpMk id="78" creationId="{4F788C83-1016-BBB1-7DC9-26ADF93A0128}"/>
          </ac:grpSpMkLst>
        </pc:grpChg>
        <pc:grpChg chg="mod">
          <ac:chgData name="TAN Mei Yi [Harrisdale Senior High School]" userId="f9f029c9-d743-4d60-9f2c-e74bdec1ab07" providerId="ADAL" clId="{AC6C68E0-637B-4541-B95A-EFD6415446EF}" dt="2022-08-31T23:31:08.569" v="1711"/>
          <ac:grpSpMkLst>
            <pc:docMk/>
            <pc:sldMk cId="3517799377" sldId="606"/>
            <ac:grpSpMk id="83" creationId="{F170A08C-C0A0-8134-14DC-2E924C09AA2D}"/>
          </ac:grpSpMkLst>
        </pc:grpChg>
        <pc:picChg chg="add mod">
          <ac:chgData name="TAN Mei Yi [Harrisdale Senior High School]" userId="f9f029c9-d743-4d60-9f2c-e74bdec1ab07" providerId="ADAL" clId="{AC6C68E0-637B-4541-B95A-EFD6415446EF}" dt="2022-08-31T23:23:48.286" v="1427"/>
          <ac:picMkLst>
            <pc:docMk/>
            <pc:sldMk cId="3517799377" sldId="606"/>
            <ac:picMk id="3" creationId="{10099486-B7C1-5F80-E777-84A9B0D5650F}"/>
          </ac:picMkLst>
        </pc:picChg>
        <pc:picChg chg="del">
          <ac:chgData name="TAN Mei Yi [Harrisdale Senior High School]" userId="f9f029c9-d743-4d60-9f2c-e74bdec1ab07" providerId="ADAL" clId="{AC6C68E0-637B-4541-B95A-EFD6415446EF}" dt="2022-08-31T23:23:40.808" v="1424" actId="478"/>
          <ac:picMkLst>
            <pc:docMk/>
            <pc:sldMk cId="3517799377" sldId="606"/>
            <ac:picMk id="4" creationId="{CBF9E6B7-8769-29D2-F324-15A57BC72AA8}"/>
          </ac:picMkLst>
        </pc:picChg>
        <pc:picChg chg="add del mod">
          <ac:chgData name="TAN Mei Yi [Harrisdale Senior High School]" userId="f9f029c9-d743-4d60-9f2c-e74bdec1ab07" providerId="ADAL" clId="{AC6C68E0-637B-4541-B95A-EFD6415446EF}" dt="2022-08-31T23:27:06.700" v="1611" actId="478"/>
          <ac:picMkLst>
            <pc:docMk/>
            <pc:sldMk cId="3517799377" sldId="606"/>
            <ac:picMk id="7" creationId="{541E0CCB-1C45-ABA2-D071-FFF40C4667D1}"/>
          </ac:picMkLst>
        </pc:picChg>
        <pc:picChg chg="add mod ord">
          <ac:chgData name="TAN Mei Yi [Harrisdale Senior High School]" userId="f9f029c9-d743-4d60-9f2c-e74bdec1ab07" providerId="ADAL" clId="{AC6C68E0-637B-4541-B95A-EFD6415446EF}" dt="2022-08-31T23:27:23.918" v="1617" actId="1076"/>
          <ac:picMkLst>
            <pc:docMk/>
            <pc:sldMk cId="3517799377" sldId="606"/>
            <ac:picMk id="9" creationId="{13E7A348-E61E-BC67-29B3-992463055629}"/>
          </ac:picMkLst>
        </pc:picChg>
        <pc:picChg chg="add del mod">
          <ac:chgData name="TAN Mei Yi [Harrisdale Senior High School]" userId="f9f029c9-d743-4d60-9f2c-e74bdec1ab07" providerId="ADAL" clId="{AC6C68E0-637B-4541-B95A-EFD6415446EF}" dt="2022-08-31T23:27:04.214" v="1609" actId="478"/>
          <ac:picMkLst>
            <pc:docMk/>
            <pc:sldMk cId="3517799377" sldId="606"/>
            <ac:picMk id="11" creationId="{41B8FCFE-256A-64EA-6B2E-5AC0A1F8F4BA}"/>
          </ac:picMkLst>
        </pc:picChg>
        <pc:inkChg chg="add del mod">
          <ac:chgData name="TAN Mei Yi [Harrisdale Senior High School]" userId="f9f029c9-d743-4d60-9f2c-e74bdec1ab07" providerId="ADAL" clId="{AC6C68E0-637B-4541-B95A-EFD6415446EF}" dt="2022-08-31T23:29:13.778" v="1647"/>
          <ac:inkMkLst>
            <pc:docMk/>
            <pc:sldMk cId="3517799377" sldId="606"/>
            <ac:inkMk id="14" creationId="{F833DBD8-303A-6736-DC12-21804E9F3391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23:29:13.778" v="1648"/>
          <ac:inkMkLst>
            <pc:docMk/>
            <pc:sldMk cId="3517799377" sldId="606"/>
            <ac:inkMk id="15" creationId="{CC044BE0-4CB1-854E-EE65-472812ED6CBE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23:29:13.777" v="1643"/>
          <ac:inkMkLst>
            <pc:docMk/>
            <pc:sldMk cId="3517799377" sldId="606"/>
            <ac:inkMk id="27" creationId="{0FD9B34A-296F-06D4-E4FF-6D0D07FE4CE8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29:13.778" v="1648"/>
          <ac:inkMkLst>
            <pc:docMk/>
            <pc:sldMk cId="3517799377" sldId="606"/>
            <ac:inkMk id="29" creationId="{BDD6EE00-4C3A-08AB-0573-DFD9869BD249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23:29:13.777" v="1644"/>
          <ac:inkMkLst>
            <pc:docMk/>
            <pc:sldMk cId="3517799377" sldId="606"/>
            <ac:inkMk id="30" creationId="{BC2B2801-E15B-EBF9-7086-7AF47C5484B5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23:29:13.778" v="1646"/>
          <ac:inkMkLst>
            <pc:docMk/>
            <pc:sldMk cId="3517799377" sldId="606"/>
            <ac:inkMk id="32" creationId="{F5C9EC4F-7F82-587A-DFDD-B30D7073138C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23:29:13.776" v="1642"/>
          <ac:inkMkLst>
            <pc:docMk/>
            <pc:sldMk cId="3517799377" sldId="606"/>
            <ac:inkMk id="33" creationId="{59FED280-5185-F3C0-0281-9F6E5DD88EC0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23:29:13.777" v="1645"/>
          <ac:inkMkLst>
            <pc:docMk/>
            <pc:sldMk cId="3517799377" sldId="606"/>
            <ac:inkMk id="35" creationId="{C063A658-C86D-0135-63E5-33ED40E609F4}"/>
          </ac:inkMkLst>
        </pc:inkChg>
        <pc:inkChg chg="add del">
          <ac:chgData name="TAN Mei Yi [Harrisdale Senior High School]" userId="f9f029c9-d743-4d60-9f2c-e74bdec1ab07" providerId="ADAL" clId="{AC6C68E0-637B-4541-B95A-EFD6415446EF}" dt="2022-08-31T23:29:25.920" v="1650"/>
          <ac:inkMkLst>
            <pc:docMk/>
            <pc:sldMk cId="3517799377" sldId="606"/>
            <ac:inkMk id="37" creationId="{045865F8-600E-A5AC-0332-D76F314C63F5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29:59.976" v="1664"/>
          <ac:inkMkLst>
            <pc:docMk/>
            <pc:sldMk cId="3517799377" sldId="606"/>
            <ac:inkMk id="38" creationId="{8C0F0C04-A891-BF87-52C4-FC6C9B00BA66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29:59.976" v="1664"/>
          <ac:inkMkLst>
            <pc:docMk/>
            <pc:sldMk cId="3517799377" sldId="606"/>
            <ac:inkMk id="39" creationId="{6D3AB2A8-4139-A06E-EC76-A320C1A60008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29:59.976" v="1664"/>
          <ac:inkMkLst>
            <pc:docMk/>
            <pc:sldMk cId="3517799377" sldId="606"/>
            <ac:inkMk id="40" creationId="{8C6F8A84-FAEB-CB68-FE10-23CDA1E8142E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29:59.976" v="1664"/>
          <ac:inkMkLst>
            <pc:docMk/>
            <pc:sldMk cId="3517799377" sldId="606"/>
            <ac:inkMk id="41" creationId="{E2221BC8-9006-409C-46E6-CC82FB85C5C2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29:59.976" v="1664"/>
          <ac:inkMkLst>
            <pc:docMk/>
            <pc:sldMk cId="3517799377" sldId="606"/>
            <ac:inkMk id="42" creationId="{4F7E7C92-817D-F7AE-7208-FC64E9A51ED6}"/>
          </ac:inkMkLst>
        </pc:inkChg>
        <pc:inkChg chg="add del">
          <ac:chgData name="TAN Mei Yi [Harrisdale Senior High School]" userId="f9f029c9-d743-4d60-9f2c-e74bdec1ab07" providerId="ADAL" clId="{AC6C68E0-637B-4541-B95A-EFD6415446EF}" dt="2022-08-31T23:29:41.825" v="1659"/>
          <ac:inkMkLst>
            <pc:docMk/>
            <pc:sldMk cId="3517799377" sldId="606"/>
            <ac:inkMk id="44" creationId="{9BA880F5-78CD-AE08-1BC0-8EABF18AD7CA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29:39.620" v="1658" actId="9405"/>
          <ac:inkMkLst>
            <pc:docMk/>
            <pc:sldMk cId="3517799377" sldId="606"/>
            <ac:inkMk id="45" creationId="{7B1C6761-CB65-9A56-FD1B-C9BCD034FDD1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29:59.976" v="1664"/>
          <ac:inkMkLst>
            <pc:docMk/>
            <pc:sldMk cId="3517799377" sldId="606"/>
            <ac:inkMk id="46" creationId="{E5E944D6-D4B8-2722-BF2C-B074AE83011B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29:59.976" v="1664"/>
          <ac:inkMkLst>
            <pc:docMk/>
            <pc:sldMk cId="3517799377" sldId="606"/>
            <ac:inkMk id="47" creationId="{55FE1DE5-48CE-154B-1C32-7186EAD85734}"/>
          </ac:inkMkLst>
        </pc:inkChg>
        <pc:inkChg chg="add del mod">
          <ac:chgData name="TAN Mei Yi [Harrisdale Senior High School]" userId="f9f029c9-d743-4d60-9f2c-e74bdec1ab07" providerId="ADAL" clId="{AC6C68E0-637B-4541-B95A-EFD6415446EF}" dt="2022-08-31T23:29:59.976" v="1664"/>
          <ac:inkMkLst>
            <pc:docMk/>
            <pc:sldMk cId="3517799377" sldId="606"/>
            <ac:inkMk id="48" creationId="{FA61E7C8-A143-F197-A54A-0F37D6B53615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0:47.732" v="1679"/>
          <ac:inkMkLst>
            <pc:docMk/>
            <pc:sldMk cId="3517799377" sldId="606"/>
            <ac:inkMk id="51" creationId="{CD940DA5-1AD2-BE5D-992B-BF975A671D16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0:47.732" v="1679"/>
          <ac:inkMkLst>
            <pc:docMk/>
            <pc:sldMk cId="3517799377" sldId="606"/>
            <ac:inkMk id="52" creationId="{17217CB8-7C87-FED9-3277-3398C0E67E27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0:45.402" v="1676" actId="9405"/>
          <ac:inkMkLst>
            <pc:docMk/>
            <pc:sldMk cId="3517799377" sldId="606"/>
            <ac:inkMk id="53" creationId="{C4DFC5F0-BA62-1059-1F8D-F02593CC5919}"/>
          </ac:inkMkLst>
        </pc:inkChg>
        <pc:inkChg chg="add del">
          <ac:chgData name="TAN Mei Yi [Harrisdale Senior High School]" userId="f9f029c9-d743-4d60-9f2c-e74bdec1ab07" providerId="ADAL" clId="{AC6C68E0-637B-4541-B95A-EFD6415446EF}" dt="2022-08-31T23:31:00.087" v="1693"/>
          <ac:inkMkLst>
            <pc:docMk/>
            <pc:sldMk cId="3517799377" sldId="606"/>
            <ac:inkMk id="54" creationId="{63EF6D85-641E-C34F-9447-08FE7114B936}"/>
          </ac:inkMkLst>
        </pc:inkChg>
        <pc:inkChg chg="add del">
          <ac:chgData name="TAN Mei Yi [Harrisdale Senior High School]" userId="f9f029c9-d743-4d60-9f2c-e74bdec1ab07" providerId="ADAL" clId="{AC6C68E0-637B-4541-B95A-EFD6415446EF}" dt="2022-08-31T23:30:49.348" v="1681"/>
          <ac:inkMkLst>
            <pc:docMk/>
            <pc:sldMk cId="3517799377" sldId="606"/>
            <ac:inkMk id="55" creationId="{A9E1F58E-ECA2-1A57-6896-9F3328C5D0E3}"/>
          </ac:inkMkLst>
        </pc:inkChg>
        <pc:inkChg chg="add del">
          <ac:chgData name="TAN Mei Yi [Harrisdale Senior High School]" userId="f9f029c9-d743-4d60-9f2c-e74bdec1ab07" providerId="ADAL" clId="{AC6C68E0-637B-4541-B95A-EFD6415446EF}" dt="2022-08-31T23:30:49.348" v="1682"/>
          <ac:inkMkLst>
            <pc:docMk/>
            <pc:sldMk cId="3517799377" sldId="606"/>
            <ac:inkMk id="57" creationId="{329B8B6F-98DE-77A4-05F8-C1B9CC33D669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0:52.181" v="1685"/>
          <ac:inkMkLst>
            <pc:docMk/>
            <pc:sldMk cId="3517799377" sldId="606"/>
            <ac:inkMk id="58" creationId="{1AAE0739-15D5-6A30-8DDA-1710D539D149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0:52.181" v="1685"/>
          <ac:inkMkLst>
            <pc:docMk/>
            <pc:sldMk cId="3517799377" sldId="606"/>
            <ac:inkMk id="59" creationId="{CB6A9AA6-E6F2-9822-F61B-C7BBE627BDB2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0:56.773" v="1690"/>
          <ac:inkMkLst>
            <pc:docMk/>
            <pc:sldMk cId="3517799377" sldId="606"/>
            <ac:inkMk id="61" creationId="{11DAE2CA-7452-81E5-5E52-E54F1C1016C5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0:56.773" v="1690"/>
          <ac:inkMkLst>
            <pc:docMk/>
            <pc:sldMk cId="3517799377" sldId="606"/>
            <ac:inkMk id="62" creationId="{34802FC0-D695-187B-0089-E83339D01019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0:56.773" v="1690"/>
          <ac:inkMkLst>
            <pc:docMk/>
            <pc:sldMk cId="3517799377" sldId="606"/>
            <ac:inkMk id="63" creationId="{1143A02C-AABE-5C00-2C76-06DF94A99A4C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0:56.103" v="1689" actId="9405"/>
          <ac:inkMkLst>
            <pc:docMk/>
            <pc:sldMk cId="3517799377" sldId="606"/>
            <ac:inkMk id="64" creationId="{616CC864-CD72-785F-699B-759C4D74ABCD}"/>
          </ac:inkMkLst>
        </pc:inkChg>
        <pc:inkChg chg="add del">
          <ac:chgData name="TAN Mei Yi [Harrisdale Senior High School]" userId="f9f029c9-d743-4d60-9f2c-e74bdec1ab07" providerId="ADAL" clId="{AC6C68E0-637B-4541-B95A-EFD6415446EF}" dt="2022-08-31T23:31:00.087" v="1695"/>
          <ac:inkMkLst>
            <pc:docMk/>
            <pc:sldMk cId="3517799377" sldId="606"/>
            <ac:inkMk id="66" creationId="{AFCB7ECB-029E-EF0B-7685-46D6FAD977E0}"/>
          </ac:inkMkLst>
        </pc:inkChg>
        <pc:inkChg chg="add del">
          <ac:chgData name="TAN Mei Yi [Harrisdale Senior High School]" userId="f9f029c9-d743-4d60-9f2c-e74bdec1ab07" providerId="ADAL" clId="{AC6C68E0-637B-4541-B95A-EFD6415446EF}" dt="2022-08-31T23:31:00.087" v="1694"/>
          <ac:inkMkLst>
            <pc:docMk/>
            <pc:sldMk cId="3517799377" sldId="606"/>
            <ac:inkMk id="67" creationId="{3DF66BA4-9D81-D4A9-ADF7-A5C87858D043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1:03.239" v="1701"/>
          <ac:inkMkLst>
            <pc:docMk/>
            <pc:sldMk cId="3517799377" sldId="606"/>
            <ac:inkMk id="68" creationId="{3754F13D-1867-B9AD-D9A8-615D1119B4C0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1:03.239" v="1701"/>
          <ac:inkMkLst>
            <pc:docMk/>
            <pc:sldMk cId="3517799377" sldId="606"/>
            <ac:inkMk id="69" creationId="{2EEDE461-7444-9854-5150-DB09D3708D84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1:03.239" v="1701"/>
          <ac:inkMkLst>
            <pc:docMk/>
            <pc:sldMk cId="3517799377" sldId="606"/>
            <ac:inkMk id="70" creationId="{F26B44A2-9C09-940A-0398-D46D5484E88A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1:03.239" v="1701"/>
          <ac:inkMkLst>
            <pc:docMk/>
            <pc:sldMk cId="3517799377" sldId="606"/>
            <ac:inkMk id="71" creationId="{B901FFC0-5719-E955-DC96-36EE6C4DD818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1:03.239" v="1701"/>
          <ac:inkMkLst>
            <pc:docMk/>
            <pc:sldMk cId="3517799377" sldId="606"/>
            <ac:inkMk id="72" creationId="{C4AE5F26-24B0-D19A-1121-BDC2FAAA6E29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1:06.170" v="1706"/>
          <ac:inkMkLst>
            <pc:docMk/>
            <pc:sldMk cId="3517799377" sldId="606"/>
            <ac:inkMk id="74" creationId="{6615F4ED-6661-D4C3-03C5-CF6F39DBB5F3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1:06.170" v="1706"/>
          <ac:inkMkLst>
            <pc:docMk/>
            <pc:sldMk cId="3517799377" sldId="606"/>
            <ac:inkMk id="75" creationId="{8AFDB3F0-A23F-1BB0-8D9A-39FF205FB8D3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1:06.170" v="1706"/>
          <ac:inkMkLst>
            <pc:docMk/>
            <pc:sldMk cId="3517799377" sldId="606"/>
            <ac:inkMk id="76" creationId="{D9DF7C8C-839F-AFFD-2D7B-1624EF6CD1AD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1:05.372" v="1705" actId="9405"/>
          <ac:inkMkLst>
            <pc:docMk/>
            <pc:sldMk cId="3517799377" sldId="606"/>
            <ac:inkMk id="77" creationId="{C8E4F88A-1720-A2D7-D95A-DAD274D828B5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1:08.569" v="1711"/>
          <ac:inkMkLst>
            <pc:docMk/>
            <pc:sldMk cId="3517799377" sldId="606"/>
            <ac:inkMk id="79" creationId="{E5DA0774-42BF-8C79-CDA3-FE7EC732892B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1:08.569" v="1711"/>
          <ac:inkMkLst>
            <pc:docMk/>
            <pc:sldMk cId="3517799377" sldId="606"/>
            <ac:inkMk id="80" creationId="{71810A3C-3AEE-1264-2B5D-9356BBC1DBAC}"/>
          </ac:inkMkLst>
        </pc:inkChg>
        <pc:inkChg chg="add mod">
          <ac:chgData name="TAN Mei Yi [Harrisdale Senior High School]" userId="f9f029c9-d743-4d60-9f2c-e74bdec1ab07" providerId="ADAL" clId="{AC6C68E0-637B-4541-B95A-EFD6415446EF}" dt="2022-08-31T23:31:08.569" v="1711"/>
          <ac:inkMkLst>
            <pc:docMk/>
            <pc:sldMk cId="3517799377" sldId="606"/>
            <ac:inkMk id="81" creationId="{77259DF7-D378-4F96-A066-038EA3485774}"/>
          </ac:inkMkLst>
        </pc:inkChg>
        <pc:inkChg chg="add">
          <ac:chgData name="TAN Mei Yi [Harrisdale Senior High School]" userId="f9f029c9-d743-4d60-9f2c-e74bdec1ab07" providerId="ADAL" clId="{AC6C68E0-637B-4541-B95A-EFD6415446EF}" dt="2022-08-31T23:31:07.801" v="1710" actId="9405"/>
          <ac:inkMkLst>
            <pc:docMk/>
            <pc:sldMk cId="3517799377" sldId="606"/>
            <ac:inkMk id="82" creationId="{12B2F1EF-A0BA-1B88-14B6-2FC9A64A5E4B}"/>
          </ac:inkMkLst>
        </pc:inkChg>
      </pc:sldChg>
      <pc:sldChg chg="addSp delSp modSp add mod delAnim modAnim">
        <pc:chgData name="TAN Mei Yi [Harrisdale Senior High School]" userId="f9f029c9-d743-4d60-9f2c-e74bdec1ab07" providerId="ADAL" clId="{AC6C68E0-637B-4541-B95A-EFD6415446EF}" dt="2022-09-01T00:02:46.520" v="2200" actId="14100"/>
        <pc:sldMkLst>
          <pc:docMk/>
          <pc:sldMk cId="248211735" sldId="607"/>
        </pc:sldMkLst>
        <pc:spChg chg="del">
          <ac:chgData name="TAN Mei Yi [Harrisdale Senior High School]" userId="f9f029c9-d743-4d60-9f2c-e74bdec1ab07" providerId="ADAL" clId="{AC6C68E0-637B-4541-B95A-EFD6415446EF}" dt="2022-08-31T23:45:10.634" v="2022" actId="478"/>
          <ac:spMkLst>
            <pc:docMk/>
            <pc:sldMk cId="248211735" sldId="607"/>
            <ac:spMk id="7" creationId="{F45E2186-C9E2-C648-4807-D0F1BAD82B93}"/>
          </ac:spMkLst>
        </pc:spChg>
        <pc:spChg chg="mod">
          <ac:chgData name="TAN Mei Yi [Harrisdale Senior High School]" userId="f9f029c9-d743-4d60-9f2c-e74bdec1ab07" providerId="ADAL" clId="{AC6C68E0-637B-4541-B95A-EFD6415446EF}" dt="2022-08-31T23:44:53.577" v="2019" actId="6549"/>
          <ac:spMkLst>
            <pc:docMk/>
            <pc:sldMk cId="248211735" sldId="607"/>
            <ac:spMk id="9" creationId="{2ADA7AF8-1FC9-4807-B4FF-6DF092ABA010}"/>
          </ac:spMkLst>
        </pc:spChg>
        <pc:spChg chg="add del mod">
          <ac:chgData name="TAN Mei Yi [Harrisdale Senior High School]" userId="f9f029c9-d743-4d60-9f2c-e74bdec1ab07" providerId="ADAL" clId="{AC6C68E0-637B-4541-B95A-EFD6415446EF}" dt="2022-08-31T23:48:52.356" v="2032" actId="478"/>
          <ac:spMkLst>
            <pc:docMk/>
            <pc:sldMk cId="248211735" sldId="607"/>
            <ac:spMk id="34" creationId="{64221EE4-0F9C-C036-DAE0-F659925693D3}"/>
          </ac:spMkLst>
        </pc:spChg>
        <pc:spChg chg="add del mod">
          <ac:chgData name="TAN Mei Yi [Harrisdale Senior High School]" userId="f9f029c9-d743-4d60-9f2c-e74bdec1ab07" providerId="ADAL" clId="{AC6C68E0-637B-4541-B95A-EFD6415446EF}" dt="2022-08-31T23:48:52.356" v="2032" actId="478"/>
          <ac:spMkLst>
            <pc:docMk/>
            <pc:sldMk cId="248211735" sldId="607"/>
            <ac:spMk id="36" creationId="{CA645A17-4618-7B06-CBA2-9C4763A3D263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55:02.381" v="2060" actId="20577"/>
          <ac:spMkLst>
            <pc:docMk/>
            <pc:sldMk cId="248211735" sldId="607"/>
            <ac:spMk id="37" creationId="{D2D45FE2-3303-F61F-2C54-023D1ACE90D4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57:42.679" v="2069" actId="208"/>
          <ac:spMkLst>
            <pc:docMk/>
            <pc:sldMk cId="248211735" sldId="607"/>
            <ac:spMk id="41" creationId="{19076144-F24F-4A9B-69AA-FB859CF90465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58:03.427" v="2082" actId="1076"/>
          <ac:spMkLst>
            <pc:docMk/>
            <pc:sldMk cId="248211735" sldId="607"/>
            <ac:spMk id="43" creationId="{5BAADDF4-0E28-A76A-A509-7E647E6A26AD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58:32.685" v="2085" actId="1076"/>
          <ac:spMkLst>
            <pc:docMk/>
            <pc:sldMk cId="248211735" sldId="607"/>
            <ac:spMk id="44" creationId="{9D7FA604-7188-E6BA-25EE-A4477677431F}"/>
          </ac:spMkLst>
        </pc:spChg>
        <pc:spChg chg="del">
          <ac:chgData name="TAN Mei Yi [Harrisdale Senior High School]" userId="f9f029c9-d743-4d60-9f2c-e74bdec1ab07" providerId="ADAL" clId="{AC6C68E0-637B-4541-B95A-EFD6415446EF}" dt="2022-08-31T23:45:12.751" v="2023" actId="478"/>
          <ac:spMkLst>
            <pc:docMk/>
            <pc:sldMk cId="248211735" sldId="607"/>
            <ac:spMk id="45" creationId="{CD55EC14-46A1-C5AE-AD0B-66201E85DE93}"/>
          </ac:spMkLst>
        </pc:spChg>
        <pc:spChg chg="del">
          <ac:chgData name="TAN Mei Yi [Harrisdale Senior High School]" userId="f9f029c9-d743-4d60-9f2c-e74bdec1ab07" providerId="ADAL" clId="{AC6C68E0-637B-4541-B95A-EFD6415446EF}" dt="2022-08-31T23:45:10.634" v="2022" actId="478"/>
          <ac:spMkLst>
            <pc:docMk/>
            <pc:sldMk cId="248211735" sldId="607"/>
            <ac:spMk id="46" creationId="{8923A82A-36D3-0DB7-516F-BB6271EBECB0}"/>
          </ac:spMkLst>
        </pc:spChg>
        <pc:spChg chg="del">
          <ac:chgData name="TAN Mei Yi [Harrisdale Senior High School]" userId="f9f029c9-d743-4d60-9f2c-e74bdec1ab07" providerId="ADAL" clId="{AC6C68E0-637B-4541-B95A-EFD6415446EF}" dt="2022-08-31T23:45:10.634" v="2022" actId="478"/>
          <ac:spMkLst>
            <pc:docMk/>
            <pc:sldMk cId="248211735" sldId="607"/>
            <ac:spMk id="47" creationId="{709264D4-3AC6-5F9C-A907-8CCF36AC6365}"/>
          </ac:spMkLst>
        </pc:spChg>
        <pc:spChg chg="del">
          <ac:chgData name="TAN Mei Yi [Harrisdale Senior High School]" userId="f9f029c9-d743-4d60-9f2c-e74bdec1ab07" providerId="ADAL" clId="{AC6C68E0-637B-4541-B95A-EFD6415446EF}" dt="2022-08-31T23:45:12.751" v="2023" actId="478"/>
          <ac:spMkLst>
            <pc:docMk/>
            <pc:sldMk cId="248211735" sldId="607"/>
            <ac:spMk id="48" creationId="{1B2D9C7E-65EC-DFCD-6EE4-613274A107C2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58:40.615" v="2090" actId="20577"/>
          <ac:spMkLst>
            <pc:docMk/>
            <pc:sldMk cId="248211735" sldId="607"/>
            <ac:spMk id="49" creationId="{2824CFE0-C861-28EE-C46E-965AE93BA9C9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58:52.982" v="2097" actId="1038"/>
          <ac:spMkLst>
            <pc:docMk/>
            <pc:sldMk cId="248211735" sldId="607"/>
            <ac:spMk id="50" creationId="{0C35FD7B-072D-5348-81CD-26AF1C3D0DC2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59:15.170" v="2110" actId="20577"/>
          <ac:spMkLst>
            <pc:docMk/>
            <pc:sldMk cId="248211735" sldId="607"/>
            <ac:spMk id="51" creationId="{45EB67DA-83D4-C8D9-E35B-F39B9D061D5D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59:39.349" v="2115" actId="1076"/>
          <ac:spMkLst>
            <pc:docMk/>
            <pc:sldMk cId="248211735" sldId="607"/>
            <ac:spMk id="52" creationId="{89717271-F79D-DB7B-A644-733AF4CC5F27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59:48.004" v="2117" actId="1076"/>
          <ac:spMkLst>
            <pc:docMk/>
            <pc:sldMk cId="248211735" sldId="607"/>
            <ac:spMk id="53" creationId="{276F2E22-EE59-CD3D-61F7-144B80B524F2}"/>
          </ac:spMkLst>
        </pc:spChg>
        <pc:spChg chg="add mod">
          <ac:chgData name="TAN Mei Yi [Harrisdale Senior High School]" userId="f9f029c9-d743-4d60-9f2c-e74bdec1ab07" providerId="ADAL" clId="{AC6C68E0-637B-4541-B95A-EFD6415446EF}" dt="2022-08-31T23:59:53.402" v="2122" actId="1036"/>
          <ac:spMkLst>
            <pc:docMk/>
            <pc:sldMk cId="248211735" sldId="607"/>
            <ac:spMk id="54" creationId="{7DBCD823-2EE5-CA18-E1A4-D6573DAD77FD}"/>
          </ac:spMkLst>
        </pc:spChg>
        <pc:spChg chg="add del mod">
          <ac:chgData name="TAN Mei Yi [Harrisdale Senior High School]" userId="f9f029c9-d743-4d60-9f2c-e74bdec1ab07" providerId="ADAL" clId="{AC6C68E0-637B-4541-B95A-EFD6415446EF}" dt="2022-09-01T00:01:30.273" v="2144"/>
          <ac:spMkLst>
            <pc:docMk/>
            <pc:sldMk cId="248211735" sldId="607"/>
            <ac:spMk id="70" creationId="{300F3A0E-1DD4-14BA-9A73-2CBF18C3E4A2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1:37.696" v="2146" actId="1076"/>
          <ac:spMkLst>
            <pc:docMk/>
            <pc:sldMk cId="248211735" sldId="607"/>
            <ac:spMk id="71" creationId="{2B47A4CC-EECB-435E-92C2-F83EC75CA9B8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1:49.881" v="2159" actId="1076"/>
          <ac:spMkLst>
            <pc:docMk/>
            <pc:sldMk cId="248211735" sldId="607"/>
            <ac:spMk id="72" creationId="{562DA7C2-4D4B-20FA-E6EE-15D459D06B7F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2:00.182" v="2166" actId="20577"/>
          <ac:spMkLst>
            <pc:docMk/>
            <pc:sldMk cId="248211735" sldId="607"/>
            <ac:spMk id="73" creationId="{7187D831-7F5C-0FAE-4716-1CF41433F30F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2:17.586" v="2187" actId="1076"/>
          <ac:spMkLst>
            <pc:docMk/>
            <pc:sldMk cId="248211735" sldId="607"/>
            <ac:spMk id="74" creationId="{0FFFEB3E-BD41-8A8E-FAB8-07A5FA02AB01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2:36.867" v="2194" actId="1076"/>
          <ac:spMkLst>
            <pc:docMk/>
            <pc:sldMk cId="248211735" sldId="607"/>
            <ac:spMk id="75" creationId="{D3EBAEA0-67E5-FBF5-37B8-80E4F8A373E9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2:46.520" v="2200" actId="14100"/>
          <ac:spMkLst>
            <pc:docMk/>
            <pc:sldMk cId="248211735" sldId="607"/>
            <ac:spMk id="76" creationId="{938D0169-5758-4947-1749-387AE406236B}"/>
          </ac:spMkLst>
        </pc:spChg>
        <pc:grpChg chg="del">
          <ac:chgData name="TAN Mei Yi [Harrisdale Senior High School]" userId="f9f029c9-d743-4d60-9f2c-e74bdec1ab07" providerId="ADAL" clId="{AC6C68E0-637B-4541-B95A-EFD6415446EF}" dt="2022-08-31T23:45:14.535" v="2024" actId="478"/>
          <ac:grpSpMkLst>
            <pc:docMk/>
            <pc:sldMk cId="248211735" sldId="607"/>
            <ac:grpSpMk id="6" creationId="{EB3070A9-404A-F6B8-43C0-3D14AED3DFE1}"/>
          </ac:grpSpMkLst>
        </pc:grpChg>
        <pc:grpChg chg="del">
          <ac:chgData name="TAN Mei Yi [Harrisdale Senior High School]" userId="f9f029c9-d743-4d60-9f2c-e74bdec1ab07" providerId="ADAL" clId="{AC6C68E0-637B-4541-B95A-EFD6415446EF}" dt="2022-08-31T23:44:56.783" v="2020" actId="478"/>
          <ac:grpSpMkLst>
            <pc:docMk/>
            <pc:sldMk cId="248211735" sldId="607"/>
            <ac:grpSpMk id="14" creationId="{29B2D1D4-52C9-0A16-D9CF-A7D25C44FFF5}"/>
          </ac:grpSpMkLst>
        </pc:grpChg>
        <pc:grpChg chg="del">
          <ac:chgData name="TAN Mei Yi [Harrisdale Senior High School]" userId="f9f029c9-d743-4d60-9f2c-e74bdec1ab07" providerId="ADAL" clId="{AC6C68E0-637B-4541-B95A-EFD6415446EF}" dt="2022-08-31T23:44:56.783" v="2020" actId="478"/>
          <ac:grpSpMkLst>
            <pc:docMk/>
            <pc:sldMk cId="248211735" sldId="607"/>
            <ac:grpSpMk id="29" creationId="{F4B09277-43A9-B352-D519-0267D2EEFF24}"/>
          </ac:grpSpMkLst>
        </pc:grpChg>
        <pc:grpChg chg="del">
          <ac:chgData name="TAN Mei Yi [Harrisdale Senior High School]" userId="f9f029c9-d743-4d60-9f2c-e74bdec1ab07" providerId="ADAL" clId="{AC6C68E0-637B-4541-B95A-EFD6415446EF}" dt="2022-08-31T23:44:56.783" v="2020" actId="478"/>
          <ac:grpSpMkLst>
            <pc:docMk/>
            <pc:sldMk cId="248211735" sldId="607"/>
            <ac:grpSpMk id="30" creationId="{08EAFF7F-B5FA-1156-65E3-C9463FC4368E}"/>
          </ac:grpSpMkLst>
        </pc:grpChg>
        <pc:picChg chg="del mod">
          <ac:chgData name="TAN Mei Yi [Harrisdale Senior High School]" userId="f9f029c9-d743-4d60-9f2c-e74bdec1ab07" providerId="ADAL" clId="{AC6C68E0-637B-4541-B95A-EFD6415446EF}" dt="2022-08-31T23:55:50.679" v="2061" actId="478"/>
          <ac:picMkLst>
            <pc:docMk/>
            <pc:sldMk cId="248211735" sldId="607"/>
            <ac:picMk id="10" creationId="{952F5581-DA64-DACE-4A7A-78E1E77A5709}"/>
          </ac:picMkLst>
        </pc:picChg>
        <pc:picChg chg="add mod ord">
          <ac:chgData name="TAN Mei Yi [Harrisdale Senior High School]" userId="f9f029c9-d743-4d60-9f2c-e74bdec1ab07" providerId="ADAL" clId="{AC6C68E0-637B-4541-B95A-EFD6415446EF}" dt="2022-08-31T23:48:20.443" v="2031" actId="1076"/>
          <ac:picMkLst>
            <pc:docMk/>
            <pc:sldMk cId="248211735" sldId="607"/>
            <ac:picMk id="32" creationId="{D60544B7-9215-387C-7411-103B5C05F10B}"/>
          </ac:picMkLst>
        </pc:picChg>
        <pc:picChg chg="add mod">
          <ac:chgData name="TAN Mei Yi [Harrisdale Senior High School]" userId="f9f029c9-d743-4d60-9f2c-e74bdec1ab07" providerId="ADAL" clId="{AC6C68E0-637B-4541-B95A-EFD6415446EF}" dt="2022-08-31T23:59:06.500" v="2102" actId="34135"/>
          <ac:picMkLst>
            <pc:docMk/>
            <pc:sldMk cId="248211735" sldId="607"/>
            <ac:picMk id="40" creationId="{6A900057-2A11-E7B6-C9F7-F2BCAF1AD60F}"/>
          </ac:picMkLst>
        </pc:picChg>
        <pc:inkChg chg="del">
          <ac:chgData name="TAN Mei Yi [Harrisdale Senior High School]" userId="f9f029c9-d743-4d60-9f2c-e74bdec1ab07" providerId="ADAL" clId="{AC6C68E0-637B-4541-B95A-EFD6415446EF}" dt="2022-08-31T23:44:56.783" v="2020" actId="478"/>
          <ac:inkMkLst>
            <pc:docMk/>
            <pc:sldMk cId="248211735" sldId="607"/>
            <ac:inkMk id="2" creationId="{1705B049-4CE6-63C9-E44F-733BF44C8F20}"/>
          </ac:inkMkLst>
        </pc:inkChg>
        <pc:inkChg chg="del">
          <ac:chgData name="TAN Mei Yi [Harrisdale Senior High School]" userId="f9f029c9-d743-4d60-9f2c-e74bdec1ab07" providerId="ADAL" clId="{AC6C68E0-637B-4541-B95A-EFD6415446EF}" dt="2022-08-31T23:44:56.783" v="2020" actId="478"/>
          <ac:inkMkLst>
            <pc:docMk/>
            <pc:sldMk cId="248211735" sldId="607"/>
            <ac:inkMk id="15" creationId="{782459B1-28AA-7705-8F91-D5D08E581575}"/>
          </ac:inkMkLst>
        </pc:inkChg>
        <pc:inkChg chg="del">
          <ac:chgData name="TAN Mei Yi [Harrisdale Senior High School]" userId="f9f029c9-d743-4d60-9f2c-e74bdec1ab07" providerId="ADAL" clId="{AC6C68E0-637B-4541-B95A-EFD6415446EF}" dt="2022-08-31T23:44:56.783" v="2020" actId="478"/>
          <ac:inkMkLst>
            <pc:docMk/>
            <pc:sldMk cId="248211735" sldId="607"/>
            <ac:inkMk id="16" creationId="{2E758A03-1DD6-DE2E-047A-684D2292CC10}"/>
          </ac:inkMkLst>
        </pc:inkChg>
        <pc:inkChg chg="del">
          <ac:chgData name="TAN Mei Yi [Harrisdale Senior High School]" userId="f9f029c9-d743-4d60-9f2c-e74bdec1ab07" providerId="ADAL" clId="{AC6C68E0-637B-4541-B95A-EFD6415446EF}" dt="2022-08-31T23:44:56.783" v="2020" actId="478"/>
          <ac:inkMkLst>
            <pc:docMk/>
            <pc:sldMk cId="248211735" sldId="607"/>
            <ac:inkMk id="17" creationId="{0041B5DC-A5AD-3F47-B658-343F5537574A}"/>
          </ac:inkMkLst>
        </pc:inkChg>
        <pc:inkChg chg="del">
          <ac:chgData name="TAN Mei Yi [Harrisdale Senior High School]" userId="f9f029c9-d743-4d60-9f2c-e74bdec1ab07" providerId="ADAL" clId="{AC6C68E0-637B-4541-B95A-EFD6415446EF}" dt="2022-08-31T23:44:56.783" v="2020" actId="478"/>
          <ac:inkMkLst>
            <pc:docMk/>
            <pc:sldMk cId="248211735" sldId="607"/>
            <ac:inkMk id="18" creationId="{C7287F2C-BDD6-258B-FB80-4155689D62A5}"/>
          </ac:inkMkLst>
        </pc:inkChg>
        <pc:inkChg chg="del">
          <ac:chgData name="TAN Mei Yi [Harrisdale Senior High School]" userId="f9f029c9-d743-4d60-9f2c-e74bdec1ab07" providerId="ADAL" clId="{AC6C68E0-637B-4541-B95A-EFD6415446EF}" dt="2022-08-31T23:44:56.783" v="2020" actId="478"/>
          <ac:inkMkLst>
            <pc:docMk/>
            <pc:sldMk cId="248211735" sldId="607"/>
            <ac:inkMk id="19" creationId="{F6373F9F-21F0-E4C8-EF49-390A5072E893}"/>
          </ac:inkMkLst>
        </pc:inkChg>
        <pc:inkChg chg="del">
          <ac:chgData name="TAN Mei Yi [Harrisdale Senior High School]" userId="f9f029c9-d743-4d60-9f2c-e74bdec1ab07" providerId="ADAL" clId="{AC6C68E0-637B-4541-B95A-EFD6415446EF}" dt="2022-08-31T23:44:56.783" v="2020" actId="478"/>
          <ac:inkMkLst>
            <pc:docMk/>
            <pc:sldMk cId="248211735" sldId="607"/>
            <ac:inkMk id="20" creationId="{A9FC1374-511B-8E0D-99A3-140EA505E481}"/>
          </ac:inkMkLst>
        </pc:inkChg>
        <pc:inkChg chg="del">
          <ac:chgData name="TAN Mei Yi [Harrisdale Senior High School]" userId="f9f029c9-d743-4d60-9f2c-e74bdec1ab07" providerId="ADAL" clId="{AC6C68E0-637B-4541-B95A-EFD6415446EF}" dt="2022-08-31T23:44:56.783" v="2020" actId="478"/>
          <ac:inkMkLst>
            <pc:docMk/>
            <pc:sldMk cId="248211735" sldId="607"/>
            <ac:inkMk id="21" creationId="{C0694E6A-3989-21E1-7122-0F095C2EDE17}"/>
          </ac:inkMkLst>
        </pc:inkChg>
        <pc:inkChg chg="del">
          <ac:chgData name="TAN Mei Yi [Harrisdale Senior High School]" userId="f9f029c9-d743-4d60-9f2c-e74bdec1ab07" providerId="ADAL" clId="{AC6C68E0-637B-4541-B95A-EFD6415446EF}" dt="2022-08-31T23:44:56.783" v="2020" actId="478"/>
          <ac:inkMkLst>
            <pc:docMk/>
            <pc:sldMk cId="248211735" sldId="607"/>
            <ac:inkMk id="22" creationId="{D011E260-48ED-C360-205D-DFC162A32D7C}"/>
          </ac:inkMkLst>
        </pc:inkChg>
        <pc:inkChg chg="del">
          <ac:chgData name="TAN Mei Yi [Harrisdale Senior High School]" userId="f9f029c9-d743-4d60-9f2c-e74bdec1ab07" providerId="ADAL" clId="{AC6C68E0-637B-4541-B95A-EFD6415446EF}" dt="2022-08-31T23:44:56.783" v="2020" actId="478"/>
          <ac:inkMkLst>
            <pc:docMk/>
            <pc:sldMk cId="248211735" sldId="607"/>
            <ac:inkMk id="23" creationId="{4B8805E2-FCB1-698C-15FF-79A3AF830013}"/>
          </ac:inkMkLst>
        </pc:inkChg>
        <pc:inkChg chg="del">
          <ac:chgData name="TAN Mei Yi [Harrisdale Senior High School]" userId="f9f029c9-d743-4d60-9f2c-e74bdec1ab07" providerId="ADAL" clId="{AC6C68E0-637B-4541-B95A-EFD6415446EF}" dt="2022-08-31T23:44:56.783" v="2020" actId="478"/>
          <ac:inkMkLst>
            <pc:docMk/>
            <pc:sldMk cId="248211735" sldId="607"/>
            <ac:inkMk id="24" creationId="{C9DB2143-A910-3F80-857D-B2619004D28D}"/>
          </ac:inkMkLst>
        </pc:inkChg>
        <pc:cxnChg chg="del">
          <ac:chgData name="TAN Mei Yi [Harrisdale Senior High School]" userId="f9f029c9-d743-4d60-9f2c-e74bdec1ab07" providerId="ADAL" clId="{AC6C68E0-637B-4541-B95A-EFD6415446EF}" dt="2022-08-31T23:44:56.783" v="2020" actId="478"/>
          <ac:cxnSpMkLst>
            <pc:docMk/>
            <pc:sldMk cId="248211735" sldId="607"/>
            <ac:cxnSpMk id="33" creationId="{285A177B-DDD4-CB99-949B-954B1DBB4FA7}"/>
          </ac:cxnSpMkLst>
        </pc:cxnChg>
        <pc:cxnChg chg="del">
          <ac:chgData name="TAN Mei Yi [Harrisdale Senior High School]" userId="f9f029c9-d743-4d60-9f2c-e74bdec1ab07" providerId="ADAL" clId="{AC6C68E0-637B-4541-B95A-EFD6415446EF}" dt="2022-08-31T23:44:56.783" v="2020" actId="478"/>
          <ac:cxnSpMkLst>
            <pc:docMk/>
            <pc:sldMk cId="248211735" sldId="607"/>
            <ac:cxnSpMk id="35" creationId="{CC90530E-659E-E6BF-F034-5C44BD87BD7C}"/>
          </ac:cxnSpMkLst>
        </pc:cxnChg>
        <pc:cxnChg chg="del">
          <ac:chgData name="TAN Mei Yi [Harrisdale Senior High School]" userId="f9f029c9-d743-4d60-9f2c-e74bdec1ab07" providerId="ADAL" clId="{AC6C68E0-637B-4541-B95A-EFD6415446EF}" dt="2022-08-31T23:44:56.783" v="2020" actId="478"/>
          <ac:cxnSpMkLst>
            <pc:docMk/>
            <pc:sldMk cId="248211735" sldId="607"/>
            <ac:cxnSpMk id="39" creationId="{BCB8B51E-E5FC-A581-F875-9666A4F3810A}"/>
          </ac:cxnSpMkLst>
        </pc:cxnChg>
        <pc:cxnChg chg="del">
          <ac:chgData name="TAN Mei Yi [Harrisdale Senior High School]" userId="f9f029c9-d743-4d60-9f2c-e74bdec1ab07" providerId="ADAL" clId="{AC6C68E0-637B-4541-B95A-EFD6415446EF}" dt="2022-08-31T23:44:56.783" v="2020" actId="478"/>
          <ac:cxnSpMkLst>
            <pc:docMk/>
            <pc:sldMk cId="248211735" sldId="607"/>
            <ac:cxnSpMk id="42" creationId="{79A21B89-13E4-FA4A-FB84-B6D493B47240}"/>
          </ac:cxnSpMkLst>
        </pc:cxnChg>
        <pc:cxnChg chg="add">
          <ac:chgData name="TAN Mei Yi [Harrisdale Senior High School]" userId="f9f029c9-d743-4d60-9f2c-e74bdec1ab07" providerId="ADAL" clId="{AC6C68E0-637B-4541-B95A-EFD6415446EF}" dt="2022-09-01T00:00:03.439" v="2123" actId="11529"/>
          <ac:cxnSpMkLst>
            <pc:docMk/>
            <pc:sldMk cId="248211735" sldId="607"/>
            <ac:cxnSpMk id="56" creationId="{01D2A1B3-AB95-6465-968E-B4C47AE049C2}"/>
          </ac:cxnSpMkLst>
        </pc:cxnChg>
        <pc:cxnChg chg="add">
          <ac:chgData name="TAN Mei Yi [Harrisdale Senior High School]" userId="f9f029c9-d743-4d60-9f2c-e74bdec1ab07" providerId="ADAL" clId="{AC6C68E0-637B-4541-B95A-EFD6415446EF}" dt="2022-09-01T00:00:13.254" v="2124" actId="11529"/>
          <ac:cxnSpMkLst>
            <pc:docMk/>
            <pc:sldMk cId="248211735" sldId="607"/>
            <ac:cxnSpMk id="58" creationId="{7007EF7D-30C8-E060-7FEA-D2BCFABE94F8}"/>
          </ac:cxnSpMkLst>
        </pc:cxnChg>
        <pc:cxnChg chg="add">
          <ac:chgData name="TAN Mei Yi [Harrisdale Senior High School]" userId="f9f029c9-d743-4d60-9f2c-e74bdec1ab07" providerId="ADAL" clId="{AC6C68E0-637B-4541-B95A-EFD6415446EF}" dt="2022-09-01T00:00:18.585" v="2125" actId="11529"/>
          <ac:cxnSpMkLst>
            <pc:docMk/>
            <pc:sldMk cId="248211735" sldId="607"/>
            <ac:cxnSpMk id="60" creationId="{83A116BE-7CEA-EF8C-7D9C-3EA2140A42A2}"/>
          </ac:cxnSpMkLst>
        </pc:cxnChg>
        <pc:cxnChg chg="add mod">
          <ac:chgData name="TAN Mei Yi [Harrisdale Senior High School]" userId="f9f029c9-d743-4d60-9f2c-e74bdec1ab07" providerId="ADAL" clId="{AC6C68E0-637B-4541-B95A-EFD6415446EF}" dt="2022-09-01T00:01:07.654" v="2135" actId="14100"/>
          <ac:cxnSpMkLst>
            <pc:docMk/>
            <pc:sldMk cId="248211735" sldId="607"/>
            <ac:cxnSpMk id="61" creationId="{B0F855AF-6A67-5505-F51E-BBC78756DBE5}"/>
          </ac:cxnSpMkLst>
        </pc:cxnChg>
        <pc:cxnChg chg="add mod">
          <ac:chgData name="TAN Mei Yi [Harrisdale Senior High School]" userId="f9f029c9-d743-4d60-9f2c-e74bdec1ab07" providerId="ADAL" clId="{AC6C68E0-637B-4541-B95A-EFD6415446EF}" dt="2022-09-01T00:01:16.432" v="2139" actId="14100"/>
          <ac:cxnSpMkLst>
            <pc:docMk/>
            <pc:sldMk cId="248211735" sldId="607"/>
            <ac:cxnSpMk id="63" creationId="{C733AF2E-0CE0-D30F-B718-108BF29465E8}"/>
          </ac:cxnSpMkLst>
        </pc:cxnChg>
        <pc:cxnChg chg="add mod">
          <ac:chgData name="TAN Mei Yi [Harrisdale Senior High School]" userId="f9f029c9-d743-4d60-9f2c-e74bdec1ab07" providerId="ADAL" clId="{AC6C68E0-637B-4541-B95A-EFD6415446EF}" dt="2022-09-01T00:01:24.470" v="2142" actId="14100"/>
          <ac:cxnSpMkLst>
            <pc:docMk/>
            <pc:sldMk cId="248211735" sldId="607"/>
            <ac:cxnSpMk id="67" creationId="{F903E8D4-6FD7-4961-56B7-063CC8653676}"/>
          </ac:cxnSpMkLst>
        </pc:cxnChg>
      </pc:sldChg>
      <pc:sldChg chg="add del">
        <pc:chgData name="TAN Mei Yi [Harrisdale Senior High School]" userId="f9f029c9-d743-4d60-9f2c-e74bdec1ab07" providerId="ADAL" clId="{AC6C68E0-637B-4541-B95A-EFD6415446EF}" dt="2022-08-31T23:32:04.979" v="1717"/>
        <pc:sldMkLst>
          <pc:docMk/>
          <pc:sldMk cId="1034671678" sldId="607"/>
        </pc:sldMkLst>
      </pc:sldChg>
      <pc:sldChg chg="addSp delSp modSp add mod delAnim modAnim">
        <pc:chgData name="TAN Mei Yi [Harrisdale Senior High School]" userId="f9f029c9-d743-4d60-9f2c-e74bdec1ab07" providerId="ADAL" clId="{AC6C68E0-637B-4541-B95A-EFD6415446EF}" dt="2022-09-01T04:57:38.845" v="2979" actId="20577"/>
        <pc:sldMkLst>
          <pc:docMk/>
          <pc:sldMk cId="2019561363" sldId="608"/>
        </pc:sldMkLst>
        <pc:spChg chg="add mod">
          <ac:chgData name="TAN Mei Yi [Harrisdale Senior High School]" userId="f9f029c9-d743-4d60-9f2c-e74bdec1ab07" providerId="ADAL" clId="{AC6C68E0-637B-4541-B95A-EFD6415446EF}" dt="2022-09-01T00:03:37.721" v="2211"/>
          <ac:spMkLst>
            <pc:docMk/>
            <pc:sldMk cId="2019561363" sldId="608"/>
            <ac:spMk id="4" creationId="{C1595ACD-BBD1-2D62-1C3E-401BB6E09319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7:12.410" v="2219" actId="20577"/>
          <ac:spMkLst>
            <pc:docMk/>
            <pc:sldMk cId="2019561363" sldId="608"/>
            <ac:spMk id="5" creationId="{4348108C-E63B-A5B4-6894-2E24A9775EF9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7:32.753" v="2234" actId="1076"/>
          <ac:spMkLst>
            <pc:docMk/>
            <pc:sldMk cId="2019561363" sldId="608"/>
            <ac:spMk id="6" creationId="{CB10C84B-BE61-DFAB-8D62-30AFF05D35D7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4:57:38.845" v="2979" actId="20577"/>
          <ac:spMkLst>
            <pc:docMk/>
            <pc:sldMk cId="2019561363" sldId="608"/>
            <ac:spMk id="7" creationId="{AAF1A542-6ED4-61D2-C54E-AB8ACD75FD8C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8:17.612" v="2276" actId="1076"/>
          <ac:spMkLst>
            <pc:docMk/>
            <pc:sldMk cId="2019561363" sldId="608"/>
            <ac:spMk id="8" creationId="{C66D3653-F4C8-9EF5-0EDE-F47D4A8A4F6E}"/>
          </ac:spMkLst>
        </pc:spChg>
        <pc:spChg chg="mod">
          <ac:chgData name="TAN Mei Yi [Harrisdale Senior High School]" userId="f9f029c9-d743-4d60-9f2c-e74bdec1ab07" providerId="ADAL" clId="{AC6C68E0-637B-4541-B95A-EFD6415446EF}" dt="2022-09-01T00:03:11.151" v="2206" actId="20577"/>
          <ac:spMkLst>
            <pc:docMk/>
            <pc:sldMk cId="2019561363" sldId="608"/>
            <ac:spMk id="9" creationId="{2ADA7AF8-1FC9-4807-B4FF-6DF092ABA010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8:32.054" v="2298" actId="1076"/>
          <ac:spMkLst>
            <pc:docMk/>
            <pc:sldMk cId="2019561363" sldId="608"/>
            <ac:spMk id="10" creationId="{465C06F1-0D63-31AA-194D-2AD1CD5A5AB2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8:43.997" v="2317" actId="1076"/>
          <ac:spMkLst>
            <pc:docMk/>
            <pc:sldMk cId="2019561363" sldId="608"/>
            <ac:spMk id="11" creationId="{65DF9357-DEAE-8E1D-C5DE-3B855FB89025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9:35.780" v="2334" actId="20577"/>
          <ac:spMkLst>
            <pc:docMk/>
            <pc:sldMk cId="2019561363" sldId="608"/>
            <ac:spMk id="12" creationId="{A6163818-C2A2-6FD1-4A7D-4250F2FE1697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9:51.365" v="2348" actId="1076"/>
          <ac:spMkLst>
            <pc:docMk/>
            <pc:sldMk cId="2019561363" sldId="608"/>
            <ac:spMk id="13" creationId="{6CB3CCFE-CCBF-EE38-E061-771D1AD4D7C4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9:48.414" v="2347" actId="1076"/>
          <ac:spMkLst>
            <pc:docMk/>
            <pc:sldMk cId="2019561363" sldId="608"/>
            <ac:spMk id="14" creationId="{7CD2EA58-3A13-31D9-39A8-52A98D5C5180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09:07.527" v="2324" actId="20577"/>
          <ac:spMkLst>
            <pc:docMk/>
            <pc:sldMk cId="2019561363" sldId="608"/>
            <ac:spMk id="15" creationId="{0141C0AC-7894-2606-0B23-B5BF789C8D86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9.329" v="2204" actId="478"/>
          <ac:spMkLst>
            <pc:docMk/>
            <pc:sldMk cId="2019561363" sldId="608"/>
            <ac:spMk id="37" creationId="{D2D45FE2-3303-F61F-2C54-023D1ACE90D4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5.600" v="2202" actId="478"/>
          <ac:spMkLst>
            <pc:docMk/>
            <pc:sldMk cId="2019561363" sldId="608"/>
            <ac:spMk id="41" creationId="{19076144-F24F-4A9B-69AA-FB859CF90465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5.600" v="2202" actId="478"/>
          <ac:spMkLst>
            <pc:docMk/>
            <pc:sldMk cId="2019561363" sldId="608"/>
            <ac:spMk id="43" creationId="{5BAADDF4-0E28-A76A-A509-7E647E6A26AD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5.600" v="2202" actId="478"/>
          <ac:spMkLst>
            <pc:docMk/>
            <pc:sldMk cId="2019561363" sldId="608"/>
            <ac:spMk id="44" creationId="{9D7FA604-7188-E6BA-25EE-A4477677431F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5.600" v="2202" actId="478"/>
          <ac:spMkLst>
            <pc:docMk/>
            <pc:sldMk cId="2019561363" sldId="608"/>
            <ac:spMk id="49" creationId="{2824CFE0-C861-28EE-C46E-965AE93BA9C9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5.600" v="2202" actId="478"/>
          <ac:spMkLst>
            <pc:docMk/>
            <pc:sldMk cId="2019561363" sldId="608"/>
            <ac:spMk id="50" creationId="{0C35FD7B-072D-5348-81CD-26AF1C3D0DC2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5.600" v="2202" actId="478"/>
          <ac:spMkLst>
            <pc:docMk/>
            <pc:sldMk cId="2019561363" sldId="608"/>
            <ac:spMk id="51" creationId="{45EB67DA-83D4-C8D9-E35B-F39B9D061D5D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5.600" v="2202" actId="478"/>
          <ac:spMkLst>
            <pc:docMk/>
            <pc:sldMk cId="2019561363" sldId="608"/>
            <ac:spMk id="52" creationId="{89717271-F79D-DB7B-A644-733AF4CC5F27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5.600" v="2202" actId="478"/>
          <ac:spMkLst>
            <pc:docMk/>
            <pc:sldMk cId="2019561363" sldId="608"/>
            <ac:spMk id="53" creationId="{276F2E22-EE59-CD3D-61F7-144B80B524F2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5.600" v="2202" actId="478"/>
          <ac:spMkLst>
            <pc:docMk/>
            <pc:sldMk cId="2019561363" sldId="608"/>
            <ac:spMk id="54" creationId="{7DBCD823-2EE5-CA18-E1A4-D6573DAD77FD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9.329" v="2204" actId="478"/>
          <ac:spMkLst>
            <pc:docMk/>
            <pc:sldMk cId="2019561363" sldId="608"/>
            <ac:spMk id="71" creationId="{2B47A4CC-EECB-435E-92C2-F83EC75CA9B8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9.329" v="2204" actId="478"/>
          <ac:spMkLst>
            <pc:docMk/>
            <pc:sldMk cId="2019561363" sldId="608"/>
            <ac:spMk id="72" creationId="{562DA7C2-4D4B-20FA-E6EE-15D459D06B7F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9.329" v="2204" actId="478"/>
          <ac:spMkLst>
            <pc:docMk/>
            <pc:sldMk cId="2019561363" sldId="608"/>
            <ac:spMk id="73" creationId="{7187D831-7F5C-0FAE-4716-1CF41433F30F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9.329" v="2204" actId="478"/>
          <ac:spMkLst>
            <pc:docMk/>
            <pc:sldMk cId="2019561363" sldId="608"/>
            <ac:spMk id="74" creationId="{0FFFEB3E-BD41-8A8E-FAB8-07A5FA02AB01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9.329" v="2204" actId="478"/>
          <ac:spMkLst>
            <pc:docMk/>
            <pc:sldMk cId="2019561363" sldId="608"/>
            <ac:spMk id="75" creationId="{D3EBAEA0-67E5-FBF5-37B8-80E4F8A373E9}"/>
          </ac:spMkLst>
        </pc:spChg>
        <pc:spChg chg="del">
          <ac:chgData name="TAN Mei Yi [Harrisdale Senior High School]" userId="f9f029c9-d743-4d60-9f2c-e74bdec1ab07" providerId="ADAL" clId="{AC6C68E0-637B-4541-B95A-EFD6415446EF}" dt="2022-09-01T00:03:09.329" v="2204" actId="478"/>
          <ac:spMkLst>
            <pc:docMk/>
            <pc:sldMk cId="2019561363" sldId="608"/>
            <ac:spMk id="76" creationId="{938D0169-5758-4947-1749-387AE406236B}"/>
          </ac:spMkLst>
        </pc:spChg>
        <pc:picChg chg="add mod ord">
          <ac:chgData name="TAN Mei Yi [Harrisdale Senior High School]" userId="f9f029c9-d743-4d60-9f2c-e74bdec1ab07" providerId="ADAL" clId="{AC6C68E0-637B-4541-B95A-EFD6415446EF}" dt="2022-09-01T00:03:32.271" v="2210" actId="167"/>
          <ac:picMkLst>
            <pc:docMk/>
            <pc:sldMk cId="2019561363" sldId="608"/>
            <ac:picMk id="3" creationId="{31BCB1A7-DCEC-A4BC-059F-6E714800E707}"/>
          </ac:picMkLst>
        </pc:picChg>
        <pc:picChg chg="del">
          <ac:chgData name="TAN Mei Yi [Harrisdale Senior High School]" userId="f9f029c9-d743-4d60-9f2c-e74bdec1ab07" providerId="ADAL" clId="{AC6C68E0-637B-4541-B95A-EFD6415446EF}" dt="2022-09-01T00:03:28.401" v="2207" actId="478"/>
          <ac:picMkLst>
            <pc:docMk/>
            <pc:sldMk cId="2019561363" sldId="608"/>
            <ac:picMk id="32" creationId="{D60544B7-9215-387C-7411-103B5C05F10B}"/>
          </ac:picMkLst>
        </pc:picChg>
        <pc:picChg chg="del">
          <ac:chgData name="TAN Mei Yi [Harrisdale Senior High School]" userId="f9f029c9-d743-4d60-9f2c-e74bdec1ab07" providerId="ADAL" clId="{AC6C68E0-637B-4541-B95A-EFD6415446EF}" dt="2022-09-01T00:03:06.645" v="2203" actId="478"/>
          <ac:picMkLst>
            <pc:docMk/>
            <pc:sldMk cId="2019561363" sldId="608"/>
            <ac:picMk id="40" creationId="{6A900057-2A11-E7B6-C9F7-F2BCAF1AD60F}"/>
          </ac:picMkLst>
        </pc:picChg>
        <pc:cxnChg chg="del mod">
          <ac:chgData name="TAN Mei Yi [Harrisdale Senior High School]" userId="f9f029c9-d743-4d60-9f2c-e74bdec1ab07" providerId="ADAL" clId="{AC6C68E0-637B-4541-B95A-EFD6415446EF}" dt="2022-09-01T00:03:05.600" v="2202" actId="478"/>
          <ac:cxnSpMkLst>
            <pc:docMk/>
            <pc:sldMk cId="2019561363" sldId="608"/>
            <ac:cxnSpMk id="56" creationId="{01D2A1B3-AB95-6465-968E-B4C47AE049C2}"/>
          </ac:cxnSpMkLst>
        </pc:cxnChg>
        <pc:cxnChg chg="del mod">
          <ac:chgData name="TAN Mei Yi [Harrisdale Senior High School]" userId="f9f029c9-d743-4d60-9f2c-e74bdec1ab07" providerId="ADAL" clId="{AC6C68E0-637B-4541-B95A-EFD6415446EF}" dt="2022-09-01T00:03:05.600" v="2202" actId="478"/>
          <ac:cxnSpMkLst>
            <pc:docMk/>
            <pc:sldMk cId="2019561363" sldId="608"/>
            <ac:cxnSpMk id="58" creationId="{7007EF7D-30C8-E060-7FEA-D2BCFABE94F8}"/>
          </ac:cxnSpMkLst>
        </pc:cxnChg>
        <pc:cxnChg chg="del mod">
          <ac:chgData name="TAN Mei Yi [Harrisdale Senior High School]" userId="f9f029c9-d743-4d60-9f2c-e74bdec1ab07" providerId="ADAL" clId="{AC6C68E0-637B-4541-B95A-EFD6415446EF}" dt="2022-09-01T00:03:05.600" v="2202" actId="478"/>
          <ac:cxnSpMkLst>
            <pc:docMk/>
            <pc:sldMk cId="2019561363" sldId="608"/>
            <ac:cxnSpMk id="60" creationId="{83A116BE-7CEA-EF8C-7D9C-3EA2140A42A2}"/>
          </ac:cxnSpMkLst>
        </pc:cxnChg>
        <pc:cxnChg chg="del">
          <ac:chgData name="TAN Mei Yi [Harrisdale Senior High School]" userId="f9f029c9-d743-4d60-9f2c-e74bdec1ab07" providerId="ADAL" clId="{AC6C68E0-637B-4541-B95A-EFD6415446EF}" dt="2022-09-01T00:03:05.600" v="2202" actId="478"/>
          <ac:cxnSpMkLst>
            <pc:docMk/>
            <pc:sldMk cId="2019561363" sldId="608"/>
            <ac:cxnSpMk id="61" creationId="{B0F855AF-6A67-5505-F51E-BBC78756DBE5}"/>
          </ac:cxnSpMkLst>
        </pc:cxnChg>
        <pc:cxnChg chg="del mod">
          <ac:chgData name="TAN Mei Yi [Harrisdale Senior High School]" userId="f9f029c9-d743-4d60-9f2c-e74bdec1ab07" providerId="ADAL" clId="{AC6C68E0-637B-4541-B95A-EFD6415446EF}" dt="2022-09-01T00:03:05.600" v="2202" actId="478"/>
          <ac:cxnSpMkLst>
            <pc:docMk/>
            <pc:sldMk cId="2019561363" sldId="608"/>
            <ac:cxnSpMk id="63" creationId="{C733AF2E-0CE0-D30F-B718-108BF29465E8}"/>
          </ac:cxnSpMkLst>
        </pc:cxnChg>
        <pc:cxnChg chg="del mod">
          <ac:chgData name="TAN Mei Yi [Harrisdale Senior High School]" userId="f9f029c9-d743-4d60-9f2c-e74bdec1ab07" providerId="ADAL" clId="{AC6C68E0-637B-4541-B95A-EFD6415446EF}" dt="2022-09-01T00:03:05.600" v="2202" actId="478"/>
          <ac:cxnSpMkLst>
            <pc:docMk/>
            <pc:sldMk cId="2019561363" sldId="608"/>
            <ac:cxnSpMk id="67" creationId="{F903E8D4-6FD7-4961-56B7-063CC8653676}"/>
          </ac:cxnSpMkLst>
        </pc:cxnChg>
      </pc:sldChg>
      <pc:sldChg chg="addSp delSp modSp add mod ord addAnim delAnim modAnim">
        <pc:chgData name="TAN Mei Yi [Harrisdale Senior High School]" userId="f9f029c9-d743-4d60-9f2c-e74bdec1ab07" providerId="ADAL" clId="{AC6C68E0-637B-4541-B95A-EFD6415446EF}" dt="2022-09-01T00:15:56.301" v="2616"/>
        <pc:sldMkLst>
          <pc:docMk/>
          <pc:sldMk cId="1677211550" sldId="609"/>
        </pc:sldMkLst>
        <pc:spChg chg="mod">
          <ac:chgData name="TAN Mei Yi [Harrisdale Senior High School]" userId="f9f029c9-d743-4d60-9f2c-e74bdec1ab07" providerId="ADAL" clId="{AC6C68E0-637B-4541-B95A-EFD6415446EF}" dt="2022-09-01T00:11:24.055" v="2366" actId="20577"/>
          <ac:spMkLst>
            <pc:docMk/>
            <pc:sldMk cId="1677211550" sldId="609"/>
            <ac:spMk id="5" creationId="{4348108C-E63B-A5B4-6894-2E24A9775EF9}"/>
          </ac:spMkLst>
        </pc:spChg>
        <pc:spChg chg="mod">
          <ac:chgData name="TAN Mei Yi [Harrisdale Senior High School]" userId="f9f029c9-d743-4d60-9f2c-e74bdec1ab07" providerId="ADAL" clId="{AC6C68E0-637B-4541-B95A-EFD6415446EF}" dt="2022-09-01T00:13:18.313" v="2412" actId="20577"/>
          <ac:spMkLst>
            <pc:docMk/>
            <pc:sldMk cId="1677211550" sldId="609"/>
            <ac:spMk id="6" creationId="{CB10C84B-BE61-DFAB-8D62-30AFF05D35D7}"/>
          </ac:spMkLst>
        </pc:spChg>
        <pc:spChg chg="del">
          <ac:chgData name="TAN Mei Yi [Harrisdale Senior High School]" userId="f9f029c9-d743-4d60-9f2c-e74bdec1ab07" providerId="ADAL" clId="{AC6C68E0-637B-4541-B95A-EFD6415446EF}" dt="2022-09-01T00:11:41.789" v="2382" actId="478"/>
          <ac:spMkLst>
            <pc:docMk/>
            <pc:sldMk cId="1677211550" sldId="609"/>
            <ac:spMk id="7" creationId="{AAF1A542-6ED4-61D2-C54E-AB8ACD75FD8C}"/>
          </ac:spMkLst>
        </pc:spChg>
        <pc:spChg chg="del">
          <ac:chgData name="TAN Mei Yi [Harrisdale Senior High School]" userId="f9f029c9-d743-4d60-9f2c-e74bdec1ab07" providerId="ADAL" clId="{AC6C68E0-637B-4541-B95A-EFD6415446EF}" dt="2022-09-01T00:11:41.789" v="2382" actId="478"/>
          <ac:spMkLst>
            <pc:docMk/>
            <pc:sldMk cId="1677211550" sldId="609"/>
            <ac:spMk id="8" creationId="{C66D3653-F4C8-9EF5-0EDE-F47D4A8A4F6E}"/>
          </ac:spMkLst>
        </pc:spChg>
        <pc:spChg chg="mod">
          <ac:chgData name="TAN Mei Yi [Harrisdale Senior High School]" userId="f9f029c9-d743-4d60-9f2c-e74bdec1ab07" providerId="ADAL" clId="{AC6C68E0-637B-4541-B95A-EFD6415446EF}" dt="2022-09-01T00:11:08.932" v="2355" actId="20577"/>
          <ac:spMkLst>
            <pc:docMk/>
            <pc:sldMk cId="1677211550" sldId="609"/>
            <ac:spMk id="9" creationId="{2ADA7AF8-1FC9-4807-B4FF-6DF092ABA010}"/>
          </ac:spMkLst>
        </pc:spChg>
        <pc:spChg chg="del">
          <ac:chgData name="TAN Mei Yi [Harrisdale Senior High School]" userId="f9f029c9-d743-4d60-9f2c-e74bdec1ab07" providerId="ADAL" clId="{AC6C68E0-637B-4541-B95A-EFD6415446EF}" dt="2022-09-01T00:11:41.789" v="2382" actId="478"/>
          <ac:spMkLst>
            <pc:docMk/>
            <pc:sldMk cId="1677211550" sldId="609"/>
            <ac:spMk id="10" creationId="{465C06F1-0D63-31AA-194D-2AD1CD5A5AB2}"/>
          </ac:spMkLst>
        </pc:spChg>
        <pc:spChg chg="del">
          <ac:chgData name="TAN Mei Yi [Harrisdale Senior High School]" userId="f9f029c9-d743-4d60-9f2c-e74bdec1ab07" providerId="ADAL" clId="{AC6C68E0-637B-4541-B95A-EFD6415446EF}" dt="2022-09-01T00:11:41.789" v="2382" actId="478"/>
          <ac:spMkLst>
            <pc:docMk/>
            <pc:sldMk cId="1677211550" sldId="609"/>
            <ac:spMk id="11" creationId="{65DF9357-DEAE-8E1D-C5DE-3B855FB89025}"/>
          </ac:spMkLst>
        </pc:spChg>
        <pc:spChg chg="del">
          <ac:chgData name="TAN Mei Yi [Harrisdale Senior High School]" userId="f9f029c9-d743-4d60-9f2c-e74bdec1ab07" providerId="ADAL" clId="{AC6C68E0-637B-4541-B95A-EFD6415446EF}" dt="2022-09-01T00:11:41.789" v="2382" actId="478"/>
          <ac:spMkLst>
            <pc:docMk/>
            <pc:sldMk cId="1677211550" sldId="609"/>
            <ac:spMk id="12" creationId="{A6163818-C2A2-6FD1-4A7D-4250F2FE1697}"/>
          </ac:spMkLst>
        </pc:spChg>
        <pc:spChg chg="del">
          <ac:chgData name="TAN Mei Yi [Harrisdale Senior High School]" userId="f9f029c9-d743-4d60-9f2c-e74bdec1ab07" providerId="ADAL" clId="{AC6C68E0-637B-4541-B95A-EFD6415446EF}" dt="2022-09-01T00:11:41.789" v="2382" actId="478"/>
          <ac:spMkLst>
            <pc:docMk/>
            <pc:sldMk cId="1677211550" sldId="609"/>
            <ac:spMk id="13" creationId="{6CB3CCFE-CCBF-EE38-E061-771D1AD4D7C4}"/>
          </ac:spMkLst>
        </pc:spChg>
        <pc:spChg chg="del">
          <ac:chgData name="TAN Mei Yi [Harrisdale Senior High School]" userId="f9f029c9-d743-4d60-9f2c-e74bdec1ab07" providerId="ADAL" clId="{AC6C68E0-637B-4541-B95A-EFD6415446EF}" dt="2022-09-01T00:11:41.789" v="2382" actId="478"/>
          <ac:spMkLst>
            <pc:docMk/>
            <pc:sldMk cId="1677211550" sldId="609"/>
            <ac:spMk id="14" creationId="{7CD2EA58-3A13-31D9-39A8-52A98D5C5180}"/>
          </ac:spMkLst>
        </pc:spChg>
        <pc:spChg chg="del">
          <ac:chgData name="TAN Mei Yi [Harrisdale Senior High School]" userId="f9f029c9-d743-4d60-9f2c-e74bdec1ab07" providerId="ADAL" clId="{AC6C68E0-637B-4541-B95A-EFD6415446EF}" dt="2022-09-01T00:11:41.789" v="2382" actId="478"/>
          <ac:spMkLst>
            <pc:docMk/>
            <pc:sldMk cId="1677211550" sldId="609"/>
            <ac:spMk id="15" creationId="{0141C0AC-7894-2606-0B23-B5BF789C8D86}"/>
          </ac:spMkLst>
        </pc:spChg>
        <pc:spChg chg="add del mod">
          <ac:chgData name="TAN Mei Yi [Harrisdale Senior High School]" userId="f9f029c9-d743-4d60-9f2c-e74bdec1ab07" providerId="ADAL" clId="{AC6C68E0-637B-4541-B95A-EFD6415446EF}" dt="2022-09-01T00:13:20.953" v="2414" actId="20577"/>
          <ac:spMkLst>
            <pc:docMk/>
            <pc:sldMk cId="1677211550" sldId="609"/>
            <ac:spMk id="17" creationId="{2CB360A1-9A9E-9E1F-2024-DEC23DD4E494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13:26.099" v="2417" actId="1076"/>
          <ac:spMkLst>
            <pc:docMk/>
            <pc:sldMk cId="1677211550" sldId="609"/>
            <ac:spMk id="18" creationId="{E4796EDE-108A-3AFC-B538-1C2BB3065CD7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13:33.364" v="2424" actId="1076"/>
          <ac:spMkLst>
            <pc:docMk/>
            <pc:sldMk cId="1677211550" sldId="609"/>
            <ac:spMk id="19" creationId="{0026FA9C-CD21-789E-68C8-B581DF637088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14:02.072" v="2479" actId="1076"/>
          <ac:spMkLst>
            <pc:docMk/>
            <pc:sldMk cId="1677211550" sldId="609"/>
            <ac:spMk id="20" creationId="{A269C9FE-1E57-FCF2-927E-41051D833E48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14:43.065" v="2490" actId="1076"/>
          <ac:spMkLst>
            <pc:docMk/>
            <pc:sldMk cId="1677211550" sldId="609"/>
            <ac:spMk id="21" creationId="{18DD94DB-C6D2-0F72-87D5-432C50CAF18C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15:07.131" v="2531" actId="20577"/>
          <ac:spMkLst>
            <pc:docMk/>
            <pc:sldMk cId="1677211550" sldId="609"/>
            <ac:spMk id="22" creationId="{4FFDA9C8-5C5A-6320-B970-C14798DE4C61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15:38.295" v="2614" actId="1076"/>
          <ac:spMkLst>
            <pc:docMk/>
            <pc:sldMk cId="1677211550" sldId="609"/>
            <ac:spMk id="23" creationId="{65795A54-3A3D-1114-E482-9C57484DEE77}"/>
          </ac:spMkLst>
        </pc:spChg>
        <pc:picChg chg="del">
          <ac:chgData name="TAN Mei Yi [Harrisdale Senior High School]" userId="f9f029c9-d743-4d60-9f2c-e74bdec1ab07" providerId="ADAL" clId="{AC6C68E0-637B-4541-B95A-EFD6415446EF}" dt="2022-09-01T00:11:01.704" v="2350" actId="478"/>
          <ac:picMkLst>
            <pc:docMk/>
            <pc:sldMk cId="1677211550" sldId="609"/>
            <ac:picMk id="3" creationId="{31BCB1A7-DCEC-A4BC-059F-6E714800E707}"/>
          </ac:picMkLst>
        </pc:picChg>
        <pc:picChg chg="add mod ord">
          <ac:chgData name="TAN Mei Yi [Harrisdale Senior High School]" userId="f9f029c9-d743-4d60-9f2c-e74bdec1ab07" providerId="ADAL" clId="{AC6C68E0-637B-4541-B95A-EFD6415446EF}" dt="2022-09-01T00:11:06.751" v="2353" actId="167"/>
          <ac:picMkLst>
            <pc:docMk/>
            <pc:sldMk cId="1677211550" sldId="609"/>
            <ac:picMk id="16" creationId="{6FE2F0D9-69C9-AE83-1400-505DCCADB7D0}"/>
          </ac:picMkLst>
        </pc:picChg>
      </pc:sldChg>
      <pc:sldChg chg="addSp delSp modSp add mod delAnim modAnim">
        <pc:chgData name="TAN Mei Yi [Harrisdale Senior High School]" userId="f9f029c9-d743-4d60-9f2c-e74bdec1ab07" providerId="ADAL" clId="{AC6C68E0-637B-4541-B95A-EFD6415446EF}" dt="2022-09-01T00:29:57.310" v="2975" actId="20577"/>
        <pc:sldMkLst>
          <pc:docMk/>
          <pc:sldMk cId="1708212042" sldId="610"/>
        </pc:sldMkLst>
        <pc:spChg chg="mod">
          <ac:chgData name="TAN Mei Yi [Harrisdale Senior High School]" userId="f9f029c9-d743-4d60-9f2c-e74bdec1ab07" providerId="ADAL" clId="{AC6C68E0-637B-4541-B95A-EFD6415446EF}" dt="2022-09-01T00:27:42.294" v="2810" actId="1076"/>
          <ac:spMkLst>
            <pc:docMk/>
            <pc:sldMk cId="1708212042" sldId="610"/>
            <ac:spMk id="4" creationId="{C1595ACD-BBD1-2D62-1C3E-401BB6E09319}"/>
          </ac:spMkLst>
        </pc:spChg>
        <pc:spChg chg="del">
          <ac:chgData name="TAN Mei Yi [Harrisdale Senior High School]" userId="f9f029c9-d743-4d60-9f2c-e74bdec1ab07" providerId="ADAL" clId="{AC6C68E0-637B-4541-B95A-EFD6415446EF}" dt="2022-09-01T00:16:02.059" v="2618" actId="478"/>
          <ac:spMkLst>
            <pc:docMk/>
            <pc:sldMk cId="1708212042" sldId="610"/>
            <ac:spMk id="5" creationId="{4348108C-E63B-A5B4-6894-2E24A9775EF9}"/>
          </ac:spMkLst>
        </pc:spChg>
        <pc:spChg chg="del">
          <ac:chgData name="TAN Mei Yi [Harrisdale Senior High School]" userId="f9f029c9-d743-4d60-9f2c-e74bdec1ab07" providerId="ADAL" clId="{AC6C68E0-637B-4541-B95A-EFD6415446EF}" dt="2022-09-01T00:16:02.059" v="2618" actId="478"/>
          <ac:spMkLst>
            <pc:docMk/>
            <pc:sldMk cId="1708212042" sldId="610"/>
            <ac:spMk id="6" creationId="{CB10C84B-BE61-DFAB-8D62-30AFF05D35D7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7:42.294" v="2810" actId="1076"/>
          <ac:spMkLst>
            <pc:docMk/>
            <pc:sldMk cId="1708212042" sldId="610"/>
            <ac:spMk id="7" creationId="{5661EF07-436A-7438-AA7D-1FE5516C667D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7:42.294" v="2810" actId="1076"/>
          <ac:spMkLst>
            <pc:docMk/>
            <pc:sldMk cId="1708212042" sldId="610"/>
            <ac:spMk id="8" creationId="{40E097C0-20DD-200D-2EDB-D0C26CEF6CD2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7:50.845" v="2813" actId="1076"/>
          <ac:spMkLst>
            <pc:docMk/>
            <pc:sldMk cId="1708212042" sldId="610"/>
            <ac:spMk id="10" creationId="{6115A42C-47FC-63A3-E0CF-D98D05DBB846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7:50.845" v="2813" actId="1076"/>
          <ac:spMkLst>
            <pc:docMk/>
            <pc:sldMk cId="1708212042" sldId="610"/>
            <ac:spMk id="11" creationId="{8F87E543-3E63-D094-2D22-BD044FDCC7A2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7:44.290" v="2811" actId="1076"/>
          <ac:spMkLst>
            <pc:docMk/>
            <pc:sldMk cId="1708212042" sldId="610"/>
            <ac:spMk id="12" creationId="{85495BF1-3536-6F88-D703-8B0D26A85A30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7:46.832" v="2812" actId="1076"/>
          <ac:spMkLst>
            <pc:docMk/>
            <pc:sldMk cId="1708212042" sldId="610"/>
            <ac:spMk id="13" creationId="{73175F17-B345-5CE0-4D32-58EB759312B7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7:50.845" v="2813" actId="1076"/>
          <ac:spMkLst>
            <pc:docMk/>
            <pc:sldMk cId="1708212042" sldId="610"/>
            <ac:spMk id="14" creationId="{A32C1125-E60B-7BF4-04D1-289673650A4B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8:09.296" v="2840" actId="1076"/>
          <ac:spMkLst>
            <pc:docMk/>
            <pc:sldMk cId="1708212042" sldId="610"/>
            <ac:spMk id="15" creationId="{9FFD421F-42CE-B0E8-2782-43B038A1239D}"/>
          </ac:spMkLst>
        </pc:spChg>
        <pc:spChg chg="del">
          <ac:chgData name="TAN Mei Yi [Harrisdale Senior High School]" userId="f9f029c9-d743-4d60-9f2c-e74bdec1ab07" providerId="ADAL" clId="{AC6C68E0-637B-4541-B95A-EFD6415446EF}" dt="2022-09-01T00:16:02.059" v="2618" actId="478"/>
          <ac:spMkLst>
            <pc:docMk/>
            <pc:sldMk cId="1708212042" sldId="610"/>
            <ac:spMk id="17" creationId="{2CB360A1-9A9E-9E1F-2024-DEC23DD4E494}"/>
          </ac:spMkLst>
        </pc:spChg>
        <pc:spChg chg="del">
          <ac:chgData name="TAN Mei Yi [Harrisdale Senior High School]" userId="f9f029c9-d743-4d60-9f2c-e74bdec1ab07" providerId="ADAL" clId="{AC6C68E0-637B-4541-B95A-EFD6415446EF}" dt="2022-09-01T00:16:02.059" v="2618" actId="478"/>
          <ac:spMkLst>
            <pc:docMk/>
            <pc:sldMk cId="1708212042" sldId="610"/>
            <ac:spMk id="18" creationId="{E4796EDE-108A-3AFC-B538-1C2BB3065CD7}"/>
          </ac:spMkLst>
        </pc:spChg>
        <pc:spChg chg="del">
          <ac:chgData name="TAN Mei Yi [Harrisdale Senior High School]" userId="f9f029c9-d743-4d60-9f2c-e74bdec1ab07" providerId="ADAL" clId="{AC6C68E0-637B-4541-B95A-EFD6415446EF}" dt="2022-09-01T00:16:02.059" v="2618" actId="478"/>
          <ac:spMkLst>
            <pc:docMk/>
            <pc:sldMk cId="1708212042" sldId="610"/>
            <ac:spMk id="19" creationId="{0026FA9C-CD21-789E-68C8-B581DF637088}"/>
          </ac:spMkLst>
        </pc:spChg>
        <pc:spChg chg="del">
          <ac:chgData name="TAN Mei Yi [Harrisdale Senior High School]" userId="f9f029c9-d743-4d60-9f2c-e74bdec1ab07" providerId="ADAL" clId="{AC6C68E0-637B-4541-B95A-EFD6415446EF}" dt="2022-09-01T00:16:02.059" v="2618" actId="478"/>
          <ac:spMkLst>
            <pc:docMk/>
            <pc:sldMk cId="1708212042" sldId="610"/>
            <ac:spMk id="20" creationId="{A269C9FE-1E57-FCF2-927E-41051D833E48}"/>
          </ac:spMkLst>
        </pc:spChg>
        <pc:spChg chg="del">
          <ac:chgData name="TAN Mei Yi [Harrisdale Senior High School]" userId="f9f029c9-d743-4d60-9f2c-e74bdec1ab07" providerId="ADAL" clId="{AC6C68E0-637B-4541-B95A-EFD6415446EF}" dt="2022-09-01T00:16:02.059" v="2618" actId="478"/>
          <ac:spMkLst>
            <pc:docMk/>
            <pc:sldMk cId="1708212042" sldId="610"/>
            <ac:spMk id="21" creationId="{18DD94DB-C6D2-0F72-87D5-432C50CAF18C}"/>
          </ac:spMkLst>
        </pc:spChg>
        <pc:spChg chg="del">
          <ac:chgData name="TAN Mei Yi [Harrisdale Senior High School]" userId="f9f029c9-d743-4d60-9f2c-e74bdec1ab07" providerId="ADAL" clId="{AC6C68E0-637B-4541-B95A-EFD6415446EF}" dt="2022-09-01T00:16:02.059" v="2618" actId="478"/>
          <ac:spMkLst>
            <pc:docMk/>
            <pc:sldMk cId="1708212042" sldId="610"/>
            <ac:spMk id="22" creationId="{4FFDA9C8-5C5A-6320-B970-C14798DE4C61}"/>
          </ac:spMkLst>
        </pc:spChg>
        <pc:spChg chg="del">
          <ac:chgData name="TAN Mei Yi [Harrisdale Senior High School]" userId="f9f029c9-d743-4d60-9f2c-e74bdec1ab07" providerId="ADAL" clId="{AC6C68E0-637B-4541-B95A-EFD6415446EF}" dt="2022-09-01T00:16:02.059" v="2618" actId="478"/>
          <ac:spMkLst>
            <pc:docMk/>
            <pc:sldMk cId="1708212042" sldId="610"/>
            <ac:spMk id="23" creationId="{65795A54-3A3D-1114-E482-9C57484DEE77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8:12.610" v="2841" actId="1076"/>
          <ac:spMkLst>
            <pc:docMk/>
            <pc:sldMk cId="1708212042" sldId="610"/>
            <ac:spMk id="24" creationId="{CFCC8538-365A-A13F-EBE3-D6BF06714DE2}"/>
          </ac:spMkLst>
        </pc:spChg>
        <pc:spChg chg="add del mod">
          <ac:chgData name="TAN Mei Yi [Harrisdale Senior High School]" userId="f9f029c9-d743-4d60-9f2c-e74bdec1ab07" providerId="ADAL" clId="{AC6C68E0-637B-4541-B95A-EFD6415446EF}" dt="2022-09-01T00:26:04.911" v="2738" actId="478"/>
          <ac:spMkLst>
            <pc:docMk/>
            <pc:sldMk cId="1708212042" sldId="610"/>
            <ac:spMk id="25" creationId="{A5FC3373-99E5-71C5-C3F9-1691E6631588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8:40.577" v="2867" actId="1076"/>
          <ac:spMkLst>
            <pc:docMk/>
            <pc:sldMk cId="1708212042" sldId="610"/>
            <ac:spMk id="97" creationId="{3F1043D3-945A-56A2-AF10-0F7486D6EB50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8:51.889" v="2880" actId="1076"/>
          <ac:spMkLst>
            <pc:docMk/>
            <pc:sldMk cId="1708212042" sldId="610"/>
            <ac:spMk id="98" creationId="{70E70BC0-B80C-0EDB-9B27-1B8AF28FA9EA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9:07.589" v="2899" actId="1076"/>
          <ac:spMkLst>
            <pc:docMk/>
            <pc:sldMk cId="1708212042" sldId="610"/>
            <ac:spMk id="99" creationId="{174DE40B-E00F-B3F7-4B1F-2FFAA1F1C562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9:21.020" v="2919" actId="1076"/>
          <ac:spMkLst>
            <pc:docMk/>
            <pc:sldMk cId="1708212042" sldId="610"/>
            <ac:spMk id="100" creationId="{5DA23067-5B02-FEF0-7FF1-A30C918846B8}"/>
          </ac:spMkLst>
        </pc:spChg>
        <pc:spChg chg="add mod">
          <ac:chgData name="TAN Mei Yi [Harrisdale Senior High School]" userId="f9f029c9-d743-4d60-9f2c-e74bdec1ab07" providerId="ADAL" clId="{AC6C68E0-637B-4541-B95A-EFD6415446EF}" dt="2022-09-01T00:29:57.310" v="2975" actId="20577"/>
          <ac:spMkLst>
            <pc:docMk/>
            <pc:sldMk cId="1708212042" sldId="610"/>
            <ac:spMk id="101" creationId="{D1033EF4-FAA5-A087-1800-A9A013DC7994}"/>
          </ac:spMkLst>
        </pc:spChg>
        <pc:grpChg chg="del mod">
          <ac:chgData name="TAN Mei Yi [Harrisdale Senior High School]" userId="f9f029c9-d743-4d60-9f2c-e74bdec1ab07" providerId="ADAL" clId="{AC6C68E0-637B-4541-B95A-EFD6415446EF}" dt="2022-09-01T00:26:24.237" v="2759"/>
          <ac:grpSpMkLst>
            <pc:docMk/>
            <pc:sldMk cId="1708212042" sldId="610"/>
            <ac:grpSpMk id="32" creationId="{78137808-195E-CFF8-3B20-78CD74BDA478}"/>
          </ac:grpSpMkLst>
        </pc:grpChg>
        <pc:grpChg chg="del mod">
          <ac:chgData name="TAN Mei Yi [Harrisdale Senior High School]" userId="f9f029c9-d743-4d60-9f2c-e74bdec1ab07" providerId="ADAL" clId="{AC6C68E0-637B-4541-B95A-EFD6415446EF}" dt="2022-09-01T00:26:29.778" v="2765"/>
          <ac:grpSpMkLst>
            <pc:docMk/>
            <pc:sldMk cId="1708212042" sldId="610"/>
            <ac:grpSpMk id="46" creationId="{93DB53B9-2D42-219E-4D4F-6B540AA81149}"/>
          </ac:grpSpMkLst>
        </pc:grpChg>
        <pc:grpChg chg="del mod">
          <ac:chgData name="TAN Mei Yi [Harrisdale Senior High School]" userId="f9f029c9-d743-4d60-9f2c-e74bdec1ab07" providerId="ADAL" clId="{AC6C68E0-637B-4541-B95A-EFD6415446EF}" dt="2022-09-01T00:26:34.759" v="2772"/>
          <ac:grpSpMkLst>
            <pc:docMk/>
            <pc:sldMk cId="1708212042" sldId="610"/>
            <ac:grpSpMk id="52" creationId="{CA35DB80-0F22-B118-EC00-9A2E8DE7D58E}"/>
          </ac:grpSpMkLst>
        </pc:grpChg>
        <pc:grpChg chg="mod">
          <ac:chgData name="TAN Mei Yi [Harrisdale Senior High School]" userId="f9f029c9-d743-4d60-9f2c-e74bdec1ab07" providerId="ADAL" clId="{AC6C68E0-637B-4541-B95A-EFD6415446EF}" dt="2022-09-01T00:28:17.028" v="2842" actId="1076"/>
          <ac:grpSpMkLst>
            <pc:docMk/>
            <pc:sldMk cId="1708212042" sldId="610"/>
            <ac:grpSpMk id="59" creationId="{A43782C1-2282-EF5C-7790-4C9F52CD0221}"/>
          </ac:grpSpMkLst>
        </pc:grpChg>
        <pc:grpChg chg="mod">
          <ac:chgData name="TAN Mei Yi [Harrisdale Senior High School]" userId="f9f029c9-d743-4d60-9f2c-e74bdec1ab07" providerId="ADAL" clId="{AC6C68E0-637B-4541-B95A-EFD6415446EF}" dt="2022-09-01T00:28:17.028" v="2842" actId="1076"/>
          <ac:grpSpMkLst>
            <pc:docMk/>
            <pc:sldMk cId="1708212042" sldId="610"/>
            <ac:grpSpMk id="62" creationId="{2F9C4C61-0154-3517-7DB1-048478443EB0}"/>
          </ac:grpSpMkLst>
        </pc:grpChg>
        <pc:grpChg chg="del mod">
          <ac:chgData name="TAN Mei Yi [Harrisdale Senior High School]" userId="f9f029c9-d743-4d60-9f2c-e74bdec1ab07" providerId="ADAL" clId="{AC6C68E0-637B-4541-B95A-EFD6415446EF}" dt="2022-09-01T00:29:46.926" v="2942" actId="478"/>
          <ac:grpSpMkLst>
            <pc:docMk/>
            <pc:sldMk cId="1708212042" sldId="610"/>
            <ac:grpSpMk id="69" creationId="{AF0C83A4-BDFC-B118-8255-2EB1FECA0B5C}"/>
          </ac:grpSpMkLst>
        </pc:grpChg>
        <pc:grpChg chg="del mod">
          <ac:chgData name="TAN Mei Yi [Harrisdale Senior High School]" userId="f9f029c9-d743-4d60-9f2c-e74bdec1ab07" providerId="ADAL" clId="{AC6C68E0-637B-4541-B95A-EFD6415446EF}" dt="2022-09-01T00:27:06.012" v="2788"/>
          <ac:grpSpMkLst>
            <pc:docMk/>
            <pc:sldMk cId="1708212042" sldId="610"/>
            <ac:grpSpMk id="72" creationId="{348C22D0-4868-1EC4-7404-3A46FE29D335}"/>
          </ac:grpSpMkLst>
        </pc:grpChg>
        <pc:grpChg chg="del mod">
          <ac:chgData name="TAN Mei Yi [Harrisdale Senior High School]" userId="f9f029c9-d743-4d60-9f2c-e74bdec1ab07" providerId="ADAL" clId="{AC6C68E0-637B-4541-B95A-EFD6415446EF}" dt="2022-09-01T00:29:23.283" v="2920" actId="478"/>
          <ac:grpSpMkLst>
            <pc:docMk/>
            <pc:sldMk cId="1708212042" sldId="610"/>
            <ac:grpSpMk id="74" creationId="{BA5B3108-C332-70C8-3FF9-9FAEFEABC28D}"/>
          </ac:grpSpMkLst>
        </pc:grpChg>
        <pc:grpChg chg="del mod">
          <ac:chgData name="TAN Mei Yi [Harrisdale Senior High School]" userId="f9f029c9-d743-4d60-9f2c-e74bdec1ab07" providerId="ADAL" clId="{AC6C68E0-637B-4541-B95A-EFD6415446EF}" dt="2022-09-01T00:29:23.283" v="2920" actId="478"/>
          <ac:grpSpMkLst>
            <pc:docMk/>
            <pc:sldMk cId="1708212042" sldId="610"/>
            <ac:grpSpMk id="77" creationId="{F5B48B91-4684-ABA4-B0EE-CE0304F0E85F}"/>
          </ac:grpSpMkLst>
        </pc:grpChg>
        <pc:grpChg chg="del mod">
          <ac:chgData name="TAN Mei Yi [Harrisdale Senior High School]" userId="f9f029c9-d743-4d60-9f2c-e74bdec1ab07" providerId="ADAL" clId="{AC6C68E0-637B-4541-B95A-EFD6415446EF}" dt="2022-09-01T00:27:20.023" v="2798"/>
          <ac:grpSpMkLst>
            <pc:docMk/>
            <pc:sldMk cId="1708212042" sldId="610"/>
            <ac:grpSpMk id="80" creationId="{0F397D81-E115-9545-46B9-DF0D507208DA}"/>
          </ac:grpSpMkLst>
        </pc:grpChg>
        <pc:grpChg chg="del mod">
          <ac:chgData name="TAN Mei Yi [Harrisdale Senior High School]" userId="f9f029c9-d743-4d60-9f2c-e74bdec1ab07" providerId="ADAL" clId="{AC6C68E0-637B-4541-B95A-EFD6415446EF}" dt="2022-09-01T00:27:23.291" v="2805"/>
          <ac:grpSpMkLst>
            <pc:docMk/>
            <pc:sldMk cId="1708212042" sldId="610"/>
            <ac:grpSpMk id="84" creationId="{ACC0FEF0-0C6C-DD5E-0A97-11529222A933}"/>
          </ac:grpSpMkLst>
        </pc:grpChg>
        <pc:grpChg chg="del mod">
          <ac:chgData name="TAN Mei Yi [Harrisdale Senior High School]" userId="f9f029c9-d743-4d60-9f2c-e74bdec1ab07" providerId="ADAL" clId="{AC6C68E0-637B-4541-B95A-EFD6415446EF}" dt="2022-09-01T00:29:23.283" v="2920" actId="478"/>
          <ac:grpSpMkLst>
            <pc:docMk/>
            <pc:sldMk cId="1708212042" sldId="610"/>
            <ac:grpSpMk id="85" creationId="{5CF92A01-8ED6-82B0-AE10-2E042F9728EE}"/>
          </ac:grpSpMkLst>
        </pc:grpChg>
        <pc:grpChg chg="del mod">
          <ac:chgData name="TAN Mei Yi [Harrisdale Senior High School]" userId="f9f029c9-d743-4d60-9f2c-e74bdec1ab07" providerId="ADAL" clId="{AC6C68E0-637B-4541-B95A-EFD6415446EF}" dt="2022-09-01T00:27:24.906" v="2809"/>
          <ac:grpSpMkLst>
            <pc:docMk/>
            <pc:sldMk cId="1708212042" sldId="610"/>
            <ac:grpSpMk id="92" creationId="{02959AA5-B9A5-2A91-AAE5-2C9A1BDAB7DE}"/>
          </ac:grpSpMkLst>
        </pc:grpChg>
        <pc:grpChg chg="del mod">
          <ac:chgData name="TAN Mei Yi [Harrisdale Senior High School]" userId="f9f029c9-d743-4d60-9f2c-e74bdec1ab07" providerId="ADAL" clId="{AC6C68E0-637B-4541-B95A-EFD6415446EF}" dt="2022-09-01T00:29:23.283" v="2920" actId="478"/>
          <ac:grpSpMkLst>
            <pc:docMk/>
            <pc:sldMk cId="1708212042" sldId="610"/>
            <ac:grpSpMk id="96" creationId="{F74E56D6-BB19-5A3F-2BFB-5FFF76C472EB}"/>
          </ac:grpSpMkLst>
        </pc:grpChg>
        <pc:picChg chg="add mod ord">
          <ac:chgData name="TAN Mei Yi [Harrisdale Senior High School]" userId="f9f029c9-d743-4d60-9f2c-e74bdec1ab07" providerId="ADAL" clId="{AC6C68E0-637B-4541-B95A-EFD6415446EF}" dt="2022-09-01T00:17:51.549" v="2622" actId="167"/>
          <ac:picMkLst>
            <pc:docMk/>
            <pc:sldMk cId="1708212042" sldId="610"/>
            <ac:picMk id="3" creationId="{04695ED5-BBFE-C902-8BE4-104A30C725A1}"/>
          </ac:picMkLst>
        </pc:picChg>
        <pc:picChg chg="del">
          <ac:chgData name="TAN Mei Yi [Harrisdale Senior High School]" userId="f9f029c9-d743-4d60-9f2c-e74bdec1ab07" providerId="ADAL" clId="{AC6C68E0-637B-4541-B95A-EFD6415446EF}" dt="2022-09-01T00:16:03.561" v="2619" actId="478"/>
          <ac:picMkLst>
            <pc:docMk/>
            <pc:sldMk cId="1708212042" sldId="610"/>
            <ac:picMk id="16" creationId="{6FE2F0D9-69C9-AE83-1400-505DCCADB7D0}"/>
          </ac:picMkLst>
        </pc:pic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26" creationId="{3F495C56-8CAA-D9B2-E68D-B04F58AB0C88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27" creationId="{49B9A9D2-7E81-F8E6-596D-4F95266C09A9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28" creationId="{B4E9F26E-5AA2-181E-B67B-1B2DEDCF67D2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29" creationId="{1107CD50-F129-C753-5E51-2C4A16013491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30" creationId="{CD72C069-2501-4293-0C4B-AD1CE3367E1D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31" creationId="{5CF471D8-864A-2414-D4C9-CC78405FCAA1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33" creationId="{CBF589D0-7A4C-3AF5-A78A-B5729A676E24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34" creationId="{9F0FDB72-683F-0E97-DBE8-901D89A96518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35" creationId="{4DC19D4B-A66D-3EB4-B7F6-FC3ABCA5858B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36" creationId="{4106C460-8E94-B196-6FEB-FE76716D01B7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37" creationId="{78D6591A-DAFA-8330-69A3-676FEF765588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38" creationId="{C36D9586-C2EC-690E-D4D5-82DEDCD78CC8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39" creationId="{13E82B07-069D-B117-B2EC-0C8CA5E9AF47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40" creationId="{52B823A6-DE2C-77D6-6913-9CAB914AB7F1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41" creationId="{6209B5E4-48B0-B13C-2256-F6DB14873480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42" creationId="{3F90E414-020B-CFEC-EA93-2EB310031492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43" creationId="{DFE121AC-D9EC-D1B8-CB09-1C55DD836F81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44" creationId="{D4318AE9-DFBF-8FFB-0C38-0C0276F926AE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45" creationId="{8645D552-1F13-C799-4EDF-39C517E03AFC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47" creationId="{07DECC76-B2D6-EDB0-0ABA-E13FAC328875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48" creationId="{10903EDE-7946-AE71-8710-951A5D46E3CD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49" creationId="{CD7BBCCC-4F4B-6B1E-44ED-09D78031F6F5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50" creationId="{B6D84433-D665-81AC-B834-E5113730DB4F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51" creationId="{0F4CE1D9-3311-8C6D-D2C1-CF7A2982A420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53" creationId="{FA2F0A42-1B23-E19C-5EA1-EC4262D005B6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54" creationId="{721FB5D7-89B7-F6E3-EE14-319D7AB10D58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55" creationId="{1C6F30F2-93E9-5223-C737-EDDAEFC3C5A4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56" creationId="{D436B361-7FF8-4641-B44D-D4E7C96B66C6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57" creationId="{055AC1AB-2825-B5A6-DF5E-D92640C165A3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34.759" v="2772"/>
          <ac:inkMkLst>
            <pc:docMk/>
            <pc:sldMk cId="1708212042" sldId="610"/>
            <ac:inkMk id="58" creationId="{C7C88668-1B04-B210-5403-A4DE9F76A13B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53.537" v="2776"/>
          <ac:inkMkLst>
            <pc:docMk/>
            <pc:sldMk cId="1708212042" sldId="610"/>
            <ac:inkMk id="60" creationId="{311BE715-5CC3-8B22-F773-C93C3771830E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53.537" v="2776"/>
          <ac:inkMkLst>
            <pc:docMk/>
            <pc:sldMk cId="1708212042" sldId="610"/>
            <ac:inkMk id="61" creationId="{5883DEBB-3D57-A615-0879-3BFDD775C06E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58.488" v="2783"/>
          <ac:inkMkLst>
            <pc:docMk/>
            <pc:sldMk cId="1708212042" sldId="610"/>
            <ac:inkMk id="63" creationId="{C83CE7F5-4057-9D0E-A96B-22FC93DF838D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58.488" v="2783"/>
          <ac:inkMkLst>
            <pc:docMk/>
            <pc:sldMk cId="1708212042" sldId="610"/>
            <ac:inkMk id="64" creationId="{612211B7-E7A7-AEB5-DFD6-43C49B019DBF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58.488" v="2783"/>
          <ac:inkMkLst>
            <pc:docMk/>
            <pc:sldMk cId="1708212042" sldId="610"/>
            <ac:inkMk id="65" creationId="{46315B5C-AB27-4F60-3BAA-DA8E5085D7CD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58.488" v="2783"/>
          <ac:inkMkLst>
            <pc:docMk/>
            <pc:sldMk cId="1708212042" sldId="610"/>
            <ac:inkMk id="66" creationId="{114FF756-C6CA-736D-8ACB-E2A5D4DA02C7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58.488" v="2783"/>
          <ac:inkMkLst>
            <pc:docMk/>
            <pc:sldMk cId="1708212042" sldId="610"/>
            <ac:inkMk id="67" creationId="{46CCDA29-E495-4C26-ADE1-04CE18ED7ACD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6:58.488" v="2783"/>
          <ac:inkMkLst>
            <pc:docMk/>
            <pc:sldMk cId="1708212042" sldId="610"/>
            <ac:inkMk id="68" creationId="{A4FCCDB8-33C5-9F78-F1AA-845535F9EDA7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06.012" v="2788"/>
          <ac:inkMkLst>
            <pc:docMk/>
            <pc:sldMk cId="1708212042" sldId="610"/>
            <ac:inkMk id="70" creationId="{6708A5CF-ECC4-3D26-BF4A-6569900B87BF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06.012" v="2788"/>
          <ac:inkMkLst>
            <pc:docMk/>
            <pc:sldMk cId="1708212042" sldId="610"/>
            <ac:inkMk id="71" creationId="{B9296ABC-A57E-16A4-D813-F718EC860DD8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06.012" v="2788"/>
          <ac:inkMkLst>
            <pc:docMk/>
            <pc:sldMk cId="1708212042" sldId="610"/>
            <ac:inkMk id="73" creationId="{64232C77-000B-CEDE-65A6-F71990857B6D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11.193" v="2791"/>
          <ac:inkMkLst>
            <pc:docMk/>
            <pc:sldMk cId="1708212042" sldId="610"/>
            <ac:inkMk id="75" creationId="{507C24BB-894B-42FC-9934-DA805F2C6962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11.193" v="2791"/>
          <ac:inkMkLst>
            <pc:docMk/>
            <pc:sldMk cId="1708212042" sldId="610"/>
            <ac:inkMk id="76" creationId="{47D56D66-FAF5-F7F7-4769-3FB45BB1886B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0.023" v="2798"/>
          <ac:inkMkLst>
            <pc:docMk/>
            <pc:sldMk cId="1708212042" sldId="610"/>
            <ac:inkMk id="78" creationId="{9A6B0135-D2DC-51A3-53B2-176DA58BFB8A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0.023" v="2798"/>
          <ac:inkMkLst>
            <pc:docMk/>
            <pc:sldMk cId="1708212042" sldId="610"/>
            <ac:inkMk id="79" creationId="{624254B2-8C12-4CD4-5141-C518A98C077C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0.023" v="2798"/>
          <ac:inkMkLst>
            <pc:docMk/>
            <pc:sldMk cId="1708212042" sldId="610"/>
            <ac:inkMk id="81" creationId="{A1EAC0DD-469E-05E6-C8B7-B2E6E2724A86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4.906" v="2809"/>
          <ac:inkMkLst>
            <pc:docMk/>
            <pc:sldMk cId="1708212042" sldId="610"/>
            <ac:inkMk id="82" creationId="{02A0C5B7-8E49-DCF1-DEB2-6F32E1EC1D0A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4.906" v="2809"/>
          <ac:inkMkLst>
            <pc:docMk/>
            <pc:sldMk cId="1708212042" sldId="610"/>
            <ac:inkMk id="83" creationId="{B841B022-E35A-876B-30C9-239232B616EA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4.906" v="2809"/>
          <ac:inkMkLst>
            <pc:docMk/>
            <pc:sldMk cId="1708212042" sldId="610"/>
            <ac:inkMk id="86" creationId="{857F7F2B-F4C3-9BB5-2C8C-338D1E4D6276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4.906" v="2809"/>
          <ac:inkMkLst>
            <pc:docMk/>
            <pc:sldMk cId="1708212042" sldId="610"/>
            <ac:inkMk id="87" creationId="{EEFAE166-D947-634A-02E2-A7CA678A541B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4.906" v="2809"/>
          <ac:inkMkLst>
            <pc:docMk/>
            <pc:sldMk cId="1708212042" sldId="610"/>
            <ac:inkMk id="88" creationId="{ADDC1F13-62B5-DBFD-3406-CBA29C30FA29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4.906" v="2809"/>
          <ac:inkMkLst>
            <pc:docMk/>
            <pc:sldMk cId="1708212042" sldId="610"/>
            <ac:inkMk id="89" creationId="{60206FD4-9E04-C933-469C-8FFF05F020AC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4.906" v="2809"/>
          <ac:inkMkLst>
            <pc:docMk/>
            <pc:sldMk cId="1708212042" sldId="610"/>
            <ac:inkMk id="90" creationId="{21BD858E-24DD-9F74-0F9B-D0639E4A74FA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4.906" v="2809"/>
          <ac:inkMkLst>
            <pc:docMk/>
            <pc:sldMk cId="1708212042" sldId="610"/>
            <ac:inkMk id="91" creationId="{96D2F6E9-518F-F142-9403-921271887595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4.906" v="2809"/>
          <ac:inkMkLst>
            <pc:docMk/>
            <pc:sldMk cId="1708212042" sldId="610"/>
            <ac:inkMk id="93" creationId="{9DFD0AB6-2C21-45CD-9C95-F5EB354D9340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4.906" v="2809"/>
          <ac:inkMkLst>
            <pc:docMk/>
            <pc:sldMk cId="1708212042" sldId="610"/>
            <ac:inkMk id="94" creationId="{35B10D4D-F756-A67C-01AE-98491F070017}"/>
          </ac:inkMkLst>
        </pc:inkChg>
        <pc:inkChg chg="add mod">
          <ac:chgData name="TAN Mei Yi [Harrisdale Senior High School]" userId="f9f029c9-d743-4d60-9f2c-e74bdec1ab07" providerId="ADAL" clId="{AC6C68E0-637B-4541-B95A-EFD6415446EF}" dt="2022-09-01T00:27:24.906" v="2809"/>
          <ac:inkMkLst>
            <pc:docMk/>
            <pc:sldMk cId="1708212042" sldId="610"/>
            <ac:inkMk id="95" creationId="{3D6AD36E-EDB5-77E6-511A-C2048018BEDE}"/>
          </ac:inkMkLst>
        </pc:inkChg>
      </pc:sldChg>
    </pc:docChg>
  </pc:docChgLst>
  <pc:docChgLst>
    <pc:chgData name="TAN Mei Yi [Harrisdale Senior High School]" userId="f9f029c9-d743-4d60-9f2c-e74bdec1ab07" providerId="ADAL" clId="{66E3E239-FA8D-40D6-BAE5-23DF937F4EDD}"/>
    <pc:docChg chg="undo custSel addSld delSld modSld">
      <pc:chgData name="TAN Mei Yi [Harrisdale Senior High School]" userId="f9f029c9-d743-4d60-9f2c-e74bdec1ab07" providerId="ADAL" clId="{66E3E239-FA8D-40D6-BAE5-23DF937F4EDD}" dt="2022-08-24T06:25:14.628" v="3292"/>
      <pc:docMkLst>
        <pc:docMk/>
      </pc:docMkLst>
      <pc:sldChg chg="modSp mod">
        <pc:chgData name="TAN Mei Yi [Harrisdale Senior High School]" userId="f9f029c9-d743-4d60-9f2c-e74bdec1ab07" providerId="ADAL" clId="{66E3E239-FA8D-40D6-BAE5-23DF937F4EDD}" dt="2022-08-24T00:50:03.201" v="33" actId="20577"/>
        <pc:sldMkLst>
          <pc:docMk/>
          <pc:sldMk cId="4069388361" sldId="257"/>
        </pc:sldMkLst>
        <pc:spChg chg="mod">
          <ac:chgData name="TAN Mei Yi [Harrisdale Senior High School]" userId="f9f029c9-d743-4d60-9f2c-e74bdec1ab07" providerId="ADAL" clId="{66E3E239-FA8D-40D6-BAE5-23DF937F4EDD}" dt="2022-08-24T00:50:03.201" v="33" actId="20577"/>
          <ac:spMkLst>
            <pc:docMk/>
            <pc:sldMk cId="4069388361" sldId="257"/>
            <ac:spMk id="3" creationId="{C1EC27EF-A28E-4528-B10F-73C539F254CD}"/>
          </ac:spMkLst>
        </pc:spChg>
      </pc:sldChg>
      <pc:sldChg chg="modSp add del mod">
        <pc:chgData name="TAN Mei Yi [Harrisdale Senior High School]" userId="f9f029c9-d743-4d60-9f2c-e74bdec1ab07" providerId="ADAL" clId="{66E3E239-FA8D-40D6-BAE5-23DF937F4EDD}" dt="2022-08-24T02:52:31.708" v="1460" actId="20577"/>
        <pc:sldMkLst>
          <pc:docMk/>
          <pc:sldMk cId="3900911170" sldId="539"/>
        </pc:sldMkLst>
        <pc:spChg chg="mod">
          <ac:chgData name="TAN Mei Yi [Harrisdale Senior High School]" userId="f9f029c9-d743-4d60-9f2c-e74bdec1ab07" providerId="ADAL" clId="{66E3E239-FA8D-40D6-BAE5-23DF937F4EDD}" dt="2022-08-24T02:52:31.708" v="1460" actId="20577"/>
          <ac:spMkLst>
            <pc:docMk/>
            <pc:sldMk cId="3900911170" sldId="539"/>
            <ac:spMk id="5" creationId="{00000000-0000-0000-0000-000000000000}"/>
          </ac:spMkLst>
        </pc:spChg>
      </pc:sldChg>
      <pc:sldChg chg="addSp delSp modSp mod delAnim modAnim">
        <pc:chgData name="TAN Mei Yi [Harrisdale Senior High School]" userId="f9f029c9-d743-4d60-9f2c-e74bdec1ab07" providerId="ADAL" clId="{66E3E239-FA8D-40D6-BAE5-23DF937F4EDD}" dt="2022-08-24T03:11:26.981" v="1765" actId="1076"/>
        <pc:sldMkLst>
          <pc:docMk/>
          <pc:sldMk cId="587382995" sldId="587"/>
        </pc:sldMkLst>
        <pc:spChg chg="mod">
          <ac:chgData name="TAN Mei Yi [Harrisdale Senior High School]" userId="f9f029c9-d743-4d60-9f2c-e74bdec1ab07" providerId="ADAL" clId="{66E3E239-FA8D-40D6-BAE5-23DF937F4EDD}" dt="2022-08-24T03:09:49.729" v="1699" actId="20577"/>
          <ac:spMkLst>
            <pc:docMk/>
            <pc:sldMk cId="587382995" sldId="587"/>
            <ac:spMk id="4" creationId="{00000000-0000-0000-0000-000000000000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06:31.927" v="1604" actId="478"/>
          <ac:spMkLst>
            <pc:docMk/>
            <pc:sldMk cId="587382995" sldId="587"/>
            <ac:spMk id="5" creationId="{B1B17EE4-1105-BE71-089A-27895958BC78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06:31.927" v="1604" actId="478"/>
          <ac:spMkLst>
            <pc:docMk/>
            <pc:sldMk cId="587382995" sldId="587"/>
            <ac:spMk id="6" creationId="{E1240118-13BA-9224-F3AF-4963ABDDB617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06:31.927" v="1604" actId="478"/>
          <ac:spMkLst>
            <pc:docMk/>
            <pc:sldMk cId="587382995" sldId="587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06:43.759" v="1610" actId="1076"/>
          <ac:spMkLst>
            <pc:docMk/>
            <pc:sldMk cId="587382995" sldId="587"/>
            <ac:spMk id="11" creationId="{8994D8A7-63C8-0209-FD84-2192A4B8ABEC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07:33.754" v="1634" actId="1076"/>
          <ac:spMkLst>
            <pc:docMk/>
            <pc:sldMk cId="587382995" sldId="587"/>
            <ac:spMk id="12" creationId="{03DABAC0-3C63-66DA-7713-9662F40BA932}"/>
          </ac:spMkLst>
        </pc:spChg>
        <pc:spChg chg="del">
          <ac:chgData name="TAN Mei Yi [Harrisdale Senior High School]" userId="f9f029c9-d743-4d60-9f2c-e74bdec1ab07" providerId="ADAL" clId="{66E3E239-FA8D-40D6-BAE5-23DF937F4EDD}" dt="2022-08-24T02:52:04.703" v="1454" actId="478"/>
          <ac:spMkLst>
            <pc:docMk/>
            <pc:sldMk cId="587382995" sldId="587"/>
            <ac:spMk id="13" creationId="{69BD5BBA-152B-231F-A412-D6268C7A0924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08:03.287" v="1670" actId="1076"/>
          <ac:spMkLst>
            <pc:docMk/>
            <pc:sldMk cId="587382995" sldId="587"/>
            <ac:spMk id="14" creationId="{4A76AD83-EF10-2A02-D8C4-736B7955F2E6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0:11.140" v="1711"/>
          <ac:spMkLst>
            <pc:docMk/>
            <pc:sldMk cId="587382995" sldId="587"/>
            <ac:spMk id="24" creationId="{79EC8ABD-9521-0A6F-73BE-FC69DFA31FAA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0:21.562" v="1714" actId="20577"/>
          <ac:spMkLst>
            <pc:docMk/>
            <pc:sldMk cId="587382995" sldId="587"/>
            <ac:spMk id="25" creationId="{54709592-2587-8B70-BAEB-F37C1CA98415}"/>
          </ac:spMkLst>
        </pc:spChg>
        <pc:spChg chg="del">
          <ac:chgData name="TAN Mei Yi [Harrisdale Senior High School]" userId="f9f029c9-d743-4d60-9f2c-e74bdec1ab07" providerId="ADAL" clId="{66E3E239-FA8D-40D6-BAE5-23DF937F4EDD}" dt="2022-08-24T02:52:04.703" v="1454" actId="478"/>
          <ac:spMkLst>
            <pc:docMk/>
            <pc:sldMk cId="587382995" sldId="587"/>
            <ac:spMk id="39" creationId="{670B16B1-30AB-97EA-DA81-D8652D8811ED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0:48.593" v="1742" actId="20577"/>
          <ac:spMkLst>
            <pc:docMk/>
            <pc:sldMk cId="587382995" sldId="587"/>
            <ac:spMk id="67" creationId="{226880EA-07BB-4714-7E61-16797715FBAF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1:26.981" v="1765" actId="1076"/>
          <ac:spMkLst>
            <pc:docMk/>
            <pc:sldMk cId="587382995" sldId="587"/>
            <ac:spMk id="68" creationId="{B8A2736E-D005-CB26-1536-411C665C9F98}"/>
          </ac:spMkLst>
        </pc:s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26" creationId="{3F4DD1A2-F80A-0AAB-EB3B-650ED5F0AD17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27" creationId="{AC1B2A65-1C39-8D1E-0336-E2457CC8B190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37" creationId="{3E768909-5E63-6F26-5272-B73DCB85009F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38" creationId="{FECB309C-4437-795E-D53A-F7C29DB36009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46" creationId="{E4B373C0-E0C2-78F6-F6BA-EF60EFB4F1EE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50" creationId="{D67FFDD1-3806-82F4-28A1-31A014462D70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54" creationId="{728A4F20-2F76-FD40-FE1B-37DE4BB28FD6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59" creationId="{710FEEA5-75BD-6B90-4DD2-8B9A9322DCB4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65" creationId="{2E8702C0-C6CF-8F73-8ED1-3EC77634F11F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66" creationId="{DC622D8D-8EC9-F4D3-F4B4-CC751EF8A57F}"/>
          </ac:grpSpMkLst>
        </pc:grpChg>
        <pc:picChg chg="add del">
          <ac:chgData name="TAN Mei Yi [Harrisdale Senior High School]" userId="f9f029c9-d743-4d60-9f2c-e74bdec1ab07" providerId="ADAL" clId="{66E3E239-FA8D-40D6-BAE5-23DF937F4EDD}" dt="2022-08-24T02:53:46.811" v="1470" actId="478"/>
          <ac:picMkLst>
            <pc:docMk/>
            <pc:sldMk cId="587382995" sldId="587"/>
            <ac:picMk id="3" creationId="{4BFCAFB2-08E5-6964-0D91-1A0EC16C283B}"/>
          </ac:picMkLst>
        </pc:picChg>
        <pc:picChg chg="add del mod">
          <ac:chgData name="TAN Mei Yi [Harrisdale Senior High School]" userId="f9f029c9-d743-4d60-9f2c-e74bdec1ab07" providerId="ADAL" clId="{66E3E239-FA8D-40D6-BAE5-23DF937F4EDD}" dt="2022-08-24T03:06:55.395" v="1616" actId="478"/>
          <ac:picMkLst>
            <pc:docMk/>
            <pc:sldMk cId="587382995" sldId="587"/>
            <ac:picMk id="10" creationId="{780E1851-AAA9-7C85-73E1-BFD72676EDB6}"/>
          </ac:picMkLst>
        </pc:picChg>
        <pc:picChg chg="del">
          <ac:chgData name="TAN Mei Yi [Harrisdale Senior High School]" userId="f9f029c9-d743-4d60-9f2c-e74bdec1ab07" providerId="ADAL" clId="{66E3E239-FA8D-40D6-BAE5-23DF937F4EDD}" dt="2022-08-24T02:52:04.703" v="1454" actId="478"/>
          <ac:picMkLst>
            <pc:docMk/>
            <pc:sldMk cId="587382995" sldId="587"/>
            <ac:picMk id="15" creationId="{7A84EE60-5EC3-714A-265C-A48212FDCA34}"/>
          </ac:picMkLst>
        </pc:picChg>
        <pc:inkChg chg="del">
          <ac:chgData name="TAN Mei Yi [Harrisdale Senior High School]" userId="f9f029c9-d743-4d60-9f2c-e74bdec1ab07" providerId="ADAL" clId="{66E3E239-FA8D-40D6-BAE5-23DF937F4EDD}" dt="2022-08-24T02:52:04.703" v="1454" actId="478"/>
          <ac:inkMkLst>
            <pc:docMk/>
            <pc:sldMk cId="587382995" sldId="587"/>
            <ac:inkMk id="60" creationId="{61E807FB-5F26-1280-C6ED-FB315D770793}"/>
          </ac:inkMkLst>
        </pc:inkChg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3312648357" sldId="632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1062856563" sldId="663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3133783481" sldId="664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2445432049" sldId="665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179992667" sldId="666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1507587361" sldId="667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261203392" sldId="668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545894721" sldId="669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494565681" sldId="670"/>
        </pc:sldMkLst>
      </pc:sldChg>
      <pc:sldChg chg="addSp delSp modSp mod delAnim modAnim">
        <pc:chgData name="TAN Mei Yi [Harrisdale Senior High School]" userId="f9f029c9-d743-4d60-9f2c-e74bdec1ab07" providerId="ADAL" clId="{66E3E239-FA8D-40D6-BAE5-23DF937F4EDD}" dt="2022-08-24T01:29:27.639" v="937" actId="1076"/>
        <pc:sldMkLst>
          <pc:docMk/>
          <pc:sldMk cId="1196640818" sldId="671"/>
        </pc:sldMkLst>
        <pc:spChg chg="add mod">
          <ac:chgData name="TAN Mei Yi [Harrisdale Senior High School]" userId="f9f029c9-d743-4d60-9f2c-e74bdec1ab07" providerId="ADAL" clId="{66E3E239-FA8D-40D6-BAE5-23DF937F4EDD}" dt="2022-08-24T01:09:30.595" v="286" actId="1076"/>
          <ac:spMkLst>
            <pc:docMk/>
            <pc:sldMk cId="1196640818" sldId="671"/>
            <ac:spMk id="2" creationId="{BF8CD049-0A41-0499-81AB-95632F23A50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09:30.595" v="286" actId="1076"/>
          <ac:spMkLst>
            <pc:docMk/>
            <pc:sldMk cId="1196640818" sldId="671"/>
            <ac:spMk id="4" creationId="{408F28CA-7CE5-3ED1-C902-0EC0992F7BB2}"/>
          </ac:spMkLst>
        </pc:spChg>
        <pc:spChg chg="del">
          <ac:chgData name="TAN Mei Yi [Harrisdale Senior High School]" userId="f9f029c9-d743-4d60-9f2c-e74bdec1ab07" providerId="ADAL" clId="{66E3E239-FA8D-40D6-BAE5-23DF937F4EDD}" dt="2022-08-24T00:57:12.614" v="212" actId="478"/>
          <ac:spMkLst>
            <pc:docMk/>
            <pc:sldMk cId="1196640818" sldId="671"/>
            <ac:spMk id="7" creationId="{927A87C5-6F8D-489D-EF0A-C4D65A762A54}"/>
          </ac:spMkLst>
        </pc:spChg>
        <pc:spChg chg="del">
          <ac:chgData name="TAN Mei Yi [Harrisdale Senior High School]" userId="f9f029c9-d743-4d60-9f2c-e74bdec1ab07" providerId="ADAL" clId="{66E3E239-FA8D-40D6-BAE5-23DF937F4EDD}" dt="2022-08-24T00:57:12.614" v="212" actId="478"/>
          <ac:spMkLst>
            <pc:docMk/>
            <pc:sldMk cId="1196640818" sldId="671"/>
            <ac:spMk id="8" creationId="{54BDC37D-40E8-25A5-4218-6C89473D759F}"/>
          </ac:spMkLst>
        </pc:spChg>
        <pc:spChg chg="mod">
          <ac:chgData name="TAN Mei Yi [Harrisdale Senior High School]" userId="f9f029c9-d743-4d60-9f2c-e74bdec1ab07" providerId="ADAL" clId="{66E3E239-FA8D-40D6-BAE5-23DF937F4EDD}" dt="2022-08-24T00:51:39.303" v="119" actId="113"/>
          <ac:spMkLst>
            <pc:docMk/>
            <pc:sldMk cId="1196640818" sldId="671"/>
            <ac:spMk id="10" creationId="{2B59DFFB-C0E6-1141-433E-F6BA7977E63B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0:54:40.928" v="183" actId="478"/>
          <ac:spMkLst>
            <pc:docMk/>
            <pc:sldMk cId="1196640818" sldId="671"/>
            <ac:spMk id="11" creationId="{36B2245C-7013-FEF5-F318-88F85B809A7B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09:30.595" v="286" actId="1076"/>
          <ac:spMkLst>
            <pc:docMk/>
            <pc:sldMk cId="1196640818" sldId="671"/>
            <ac:spMk id="15" creationId="{DCA58806-0DD2-339F-989B-EAED93B2789F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09:43.224" v="291" actId="1076"/>
          <ac:spMkLst>
            <pc:docMk/>
            <pc:sldMk cId="1196640818" sldId="671"/>
            <ac:spMk id="16" creationId="{74B05291-E717-8EE6-5101-22CF7D00C523}"/>
          </ac:spMkLst>
        </pc:spChg>
        <pc:spChg chg="del">
          <ac:chgData name="TAN Mei Yi [Harrisdale Senior High School]" userId="f9f029c9-d743-4d60-9f2c-e74bdec1ab07" providerId="ADAL" clId="{66E3E239-FA8D-40D6-BAE5-23DF937F4EDD}" dt="2022-08-24T00:57:10.360" v="211" actId="478"/>
          <ac:spMkLst>
            <pc:docMk/>
            <pc:sldMk cId="1196640818" sldId="671"/>
            <ac:spMk id="22" creationId="{9F208DD8-7804-967E-05F5-F92DAA9D64A1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1:09:43.533" v="292"/>
          <ac:spMkLst>
            <pc:docMk/>
            <pc:sldMk cId="1196640818" sldId="671"/>
            <ac:spMk id="43" creationId="{BCD3C6B0-EB98-0286-D29A-B91D3663BB7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7:49.010" v="866" actId="1076"/>
          <ac:spMkLst>
            <pc:docMk/>
            <pc:sldMk cId="1196640818" sldId="671"/>
            <ac:spMk id="44" creationId="{2AB7AD6B-9751-95BF-6499-AD550D375606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10:13.609" v="333" actId="1038"/>
          <ac:spMkLst>
            <pc:docMk/>
            <pc:sldMk cId="1196640818" sldId="671"/>
            <ac:spMk id="45" creationId="{63D591C8-0E87-72CC-48DD-228065BFE38A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10:28.497" v="339" actId="1076"/>
          <ac:spMkLst>
            <pc:docMk/>
            <pc:sldMk cId="1196640818" sldId="671"/>
            <ac:spMk id="46" creationId="{3C0F7980-E0B1-DC10-51B9-9B67DA68F64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7:53.117" v="867" actId="1076"/>
          <ac:spMkLst>
            <pc:docMk/>
            <pc:sldMk cId="1196640818" sldId="671"/>
            <ac:spMk id="47" creationId="{AB7ACEF0-E2A7-D82E-669B-3D9219069F65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7:56.289" v="868" actId="1076"/>
          <ac:spMkLst>
            <pc:docMk/>
            <pc:sldMk cId="1196640818" sldId="671"/>
            <ac:spMk id="54" creationId="{BC661DD9-B8DA-0777-4D68-3A03C8AB1A56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00.438" v="869" actId="1076"/>
          <ac:spMkLst>
            <pc:docMk/>
            <pc:sldMk cId="1196640818" sldId="671"/>
            <ac:spMk id="56" creationId="{DE74C072-20CA-95BA-839F-F98163E3024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17:24.777" v="722" actId="1076"/>
          <ac:spMkLst>
            <pc:docMk/>
            <pc:sldMk cId="1196640818" sldId="671"/>
            <ac:spMk id="58" creationId="{DD48865A-A794-1CAA-9AB6-351ACCFDD7C4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05.067" v="870" actId="1076"/>
          <ac:spMkLst>
            <pc:docMk/>
            <pc:sldMk cId="1196640818" sldId="671"/>
            <ac:spMk id="59" creationId="{6E6EC4CF-2A5A-1080-B2E0-603FF45E6A35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15:47.016" v="706" actId="1076"/>
          <ac:spMkLst>
            <pc:docMk/>
            <pc:sldMk cId="1196640818" sldId="671"/>
            <ac:spMk id="64" creationId="{0C7DAA14-EB6D-ADA5-E61A-5366F3791C6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17:31.956" v="729" actId="313"/>
          <ac:spMkLst>
            <pc:docMk/>
            <pc:sldMk cId="1196640818" sldId="671"/>
            <ac:spMk id="69" creationId="{C5F713FA-208E-5593-2A7B-1B756A554EED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11.387" v="871" actId="1076"/>
          <ac:spMkLst>
            <pc:docMk/>
            <pc:sldMk cId="1196640818" sldId="671"/>
            <ac:spMk id="70" creationId="{2FA0512C-E47C-359E-894F-AE15D1FA37D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11.387" v="871" actId="1076"/>
          <ac:spMkLst>
            <pc:docMk/>
            <pc:sldMk cId="1196640818" sldId="671"/>
            <ac:spMk id="71" creationId="{8E337F09-9D40-189A-347F-8FDFFCBD59A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20.458" v="873" actId="20577"/>
          <ac:spMkLst>
            <pc:docMk/>
            <pc:sldMk cId="1196640818" sldId="671"/>
            <ac:spMk id="72" creationId="{6A265086-1F23-52D5-BE4F-489467ADFBD5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11.387" v="871" actId="1076"/>
          <ac:spMkLst>
            <pc:docMk/>
            <pc:sldMk cId="1196640818" sldId="671"/>
            <ac:spMk id="73" creationId="{67BC312E-04D5-790F-04F0-2EBF14CFA73B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11.387" v="871" actId="1076"/>
          <ac:spMkLst>
            <pc:docMk/>
            <pc:sldMk cId="1196640818" sldId="671"/>
            <ac:spMk id="74" creationId="{D1CF09EB-56FA-4026-7467-F4A3E0E0F75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11.387" v="871" actId="1076"/>
          <ac:spMkLst>
            <pc:docMk/>
            <pc:sldMk cId="1196640818" sldId="671"/>
            <ac:spMk id="75" creationId="{BEC1A727-5586-F51C-1D9F-656D7740DBC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9:27.639" v="937" actId="1076"/>
          <ac:spMkLst>
            <pc:docMk/>
            <pc:sldMk cId="1196640818" sldId="671"/>
            <ac:spMk id="76" creationId="{654C5DE2-3678-67E2-6E1D-B625FE91A24F}"/>
          </ac:spMkLst>
        </pc:spChg>
        <pc:grpChg chg="del mod">
          <ac:chgData name="TAN Mei Yi [Harrisdale Senior High School]" userId="f9f029c9-d743-4d60-9f2c-e74bdec1ab07" providerId="ADAL" clId="{66E3E239-FA8D-40D6-BAE5-23DF937F4EDD}" dt="2022-08-24T01:07:35.642" v="247"/>
          <ac:grpSpMkLst>
            <pc:docMk/>
            <pc:sldMk cId="1196640818" sldId="671"/>
            <ac:grpSpMk id="23" creationId="{BB5A3A40-246F-6CD3-7427-5F76BCF52A09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1:08:04.283" v="262"/>
          <ac:grpSpMkLst>
            <pc:docMk/>
            <pc:sldMk cId="1196640818" sldId="671"/>
            <ac:grpSpMk id="25" creationId="{36215CB1-20E7-9A86-D648-932B370B6200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1:08:27.967" v="279"/>
          <ac:grpSpMkLst>
            <pc:docMk/>
            <pc:sldMk cId="1196640818" sldId="671"/>
            <ac:grpSpMk id="38" creationId="{80B9D02E-367F-4523-EEC5-E42528684ACE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1:11:26.010" v="412"/>
          <ac:grpSpMkLst>
            <pc:docMk/>
            <pc:sldMk cId="1196640818" sldId="671"/>
            <ac:grpSpMk id="53" creationId="{AA9E9374-1E01-E3DF-31B7-A179ED54EAA1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1:16:10.219" v="715"/>
          <ac:grpSpMkLst>
            <pc:docMk/>
            <pc:sldMk cId="1196640818" sldId="671"/>
            <ac:grpSpMk id="67" creationId="{8BED2448-C7B6-E504-4924-46AD33214ADD}"/>
          </ac:grpSpMkLst>
        </pc:grpChg>
        <pc:picChg chg="del">
          <ac:chgData name="TAN Mei Yi [Harrisdale Senior High School]" userId="f9f029c9-d743-4d60-9f2c-e74bdec1ab07" providerId="ADAL" clId="{66E3E239-FA8D-40D6-BAE5-23DF937F4EDD}" dt="2022-08-24T00:55:04.389" v="190" actId="478"/>
          <ac:picMkLst>
            <pc:docMk/>
            <pc:sldMk cId="1196640818" sldId="671"/>
            <ac:picMk id="3" creationId="{3D9EDF98-EF02-70BC-E7E4-FAF8748F3A54}"/>
          </ac:picMkLst>
        </pc:picChg>
        <pc:picChg chg="add del">
          <ac:chgData name="TAN Mei Yi [Harrisdale Senior High School]" userId="f9f029c9-d743-4d60-9f2c-e74bdec1ab07" providerId="ADAL" clId="{66E3E239-FA8D-40D6-BAE5-23DF937F4EDD}" dt="2022-08-24T01:09:02.957" v="282" actId="478"/>
          <ac:picMkLst>
            <pc:docMk/>
            <pc:sldMk cId="1196640818" sldId="671"/>
            <ac:picMk id="40" creationId="{70FAE3CA-886A-24B1-6AF8-C8684B5A0F53}"/>
          </ac:picMkLst>
        </pc:picChg>
        <pc:picChg chg="add mod">
          <ac:chgData name="TAN Mei Yi [Harrisdale Senior High School]" userId="f9f029c9-d743-4d60-9f2c-e74bdec1ab07" providerId="ADAL" clId="{66E3E239-FA8D-40D6-BAE5-23DF937F4EDD}" dt="2022-08-24T01:09:34.014" v="287" actId="1076"/>
          <ac:picMkLst>
            <pc:docMk/>
            <pc:sldMk cId="1196640818" sldId="671"/>
            <ac:picMk id="42" creationId="{FEAD4735-FCB8-E834-5DA7-7523215DF1D0}"/>
          </ac:picMkLst>
        </pc:picChg>
        <pc:inkChg chg="add del mod">
          <ac:chgData name="TAN Mei Yi [Harrisdale Senior High School]" userId="f9f029c9-d743-4d60-9f2c-e74bdec1ab07" providerId="ADAL" clId="{66E3E239-FA8D-40D6-BAE5-23DF937F4EDD}" dt="2022-08-24T01:08:27.960" v="269"/>
          <ac:inkMkLst>
            <pc:docMk/>
            <pc:sldMk cId="1196640818" sldId="671"/>
            <ac:inkMk id="17" creationId="{E8289C5D-9D5A-2924-F3A4-1AFF202571F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8" v="280"/>
          <ac:inkMkLst>
            <pc:docMk/>
            <pc:sldMk cId="1196640818" sldId="671"/>
            <ac:inkMk id="18" creationId="{E1DCE83A-DD68-4BAC-67FB-DBBE7381088E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3.355" v="263"/>
          <ac:inkMkLst>
            <pc:docMk/>
            <pc:sldMk cId="1196640818" sldId="671"/>
            <ac:inkMk id="19" creationId="{548626E1-2AB8-3C6E-36CA-20849537A7F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3.359" v="267"/>
          <ac:inkMkLst>
            <pc:docMk/>
            <pc:sldMk cId="1196640818" sldId="671"/>
            <ac:inkMk id="20" creationId="{6A0F8554-844F-B3EC-FEBC-1D6A30CEB9ED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6" v="277"/>
          <ac:inkMkLst>
            <pc:docMk/>
            <pc:sldMk cId="1196640818" sldId="671"/>
            <ac:inkMk id="21" creationId="{75FAA0C3-1A9F-DCA9-D227-8CA1EB74F1D6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59" v="268"/>
          <ac:inkMkLst>
            <pc:docMk/>
            <pc:sldMk cId="1196640818" sldId="671"/>
            <ac:inkMk id="24" creationId="{6FC85F6A-8C83-A663-52DD-B1C5CEE5BBB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0" v="270"/>
          <ac:inkMkLst>
            <pc:docMk/>
            <pc:sldMk cId="1196640818" sldId="671"/>
            <ac:inkMk id="26" creationId="{AF3CCEE3-32D2-36DE-47A7-172504FB24A0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4" v="275"/>
          <ac:inkMkLst>
            <pc:docMk/>
            <pc:sldMk cId="1196640818" sldId="671"/>
            <ac:inkMk id="27" creationId="{09357B6D-480E-CF94-26C1-5F4684ECE6DF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3" v="274"/>
          <ac:inkMkLst>
            <pc:docMk/>
            <pc:sldMk cId="1196640818" sldId="671"/>
            <ac:inkMk id="28" creationId="{808DEF10-7977-8498-AD2F-1D823966156B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3.357" v="265"/>
          <ac:inkMkLst>
            <pc:docMk/>
            <pc:sldMk cId="1196640818" sldId="671"/>
            <ac:inkMk id="29" creationId="{9E7A5C43-BA1F-E69E-39D0-FD05ADEFD557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3.356" v="264"/>
          <ac:inkMkLst>
            <pc:docMk/>
            <pc:sldMk cId="1196640818" sldId="671"/>
            <ac:inkMk id="30" creationId="{90452F62-020B-078E-D8EF-97473B358242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3.358" v="266"/>
          <ac:inkMkLst>
            <pc:docMk/>
            <pc:sldMk cId="1196640818" sldId="671"/>
            <ac:inkMk id="31" creationId="{03FD2870-D198-FB2A-E17C-0E3A032CFAEA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2" v="273"/>
          <ac:inkMkLst>
            <pc:docMk/>
            <pc:sldMk cId="1196640818" sldId="671"/>
            <ac:inkMk id="32" creationId="{8F898BD9-FF79-E910-06E7-8C6ADF9B725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1" v="271"/>
          <ac:inkMkLst>
            <pc:docMk/>
            <pc:sldMk cId="1196640818" sldId="671"/>
            <ac:inkMk id="33" creationId="{21E6DEAF-C9AA-1AC1-4F9D-CE2EFDCE4F3A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7" v="279"/>
          <ac:inkMkLst>
            <pc:docMk/>
            <pc:sldMk cId="1196640818" sldId="671"/>
            <ac:inkMk id="34" creationId="{AE263C31-5E6F-FE29-51DB-461B15E71223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5" v="276"/>
          <ac:inkMkLst>
            <pc:docMk/>
            <pc:sldMk cId="1196640818" sldId="671"/>
            <ac:inkMk id="35" creationId="{AB22E01C-2F0B-AC06-00BC-615778F9DB62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7" v="278"/>
          <ac:inkMkLst>
            <pc:docMk/>
            <pc:sldMk cId="1196640818" sldId="671"/>
            <ac:inkMk id="36" creationId="{C55A81F7-689E-740F-B9CA-53937985CDD1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2" v="272"/>
          <ac:inkMkLst>
            <pc:docMk/>
            <pc:sldMk cId="1196640818" sldId="671"/>
            <ac:inkMk id="37" creationId="{5AD67BC2-7F22-6D75-FC10-B50A1B14661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11:26.010" v="412"/>
          <ac:inkMkLst>
            <pc:docMk/>
            <pc:sldMk cId="1196640818" sldId="671"/>
            <ac:inkMk id="50" creationId="{875D0E80-05D7-B578-51C4-E10D6E4EA53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11:26.010" v="412"/>
          <ac:inkMkLst>
            <pc:docMk/>
            <pc:sldMk cId="1196640818" sldId="671"/>
            <ac:inkMk id="51" creationId="{6E1E3171-917A-EBA6-5590-1B8775A653C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11:26.010" v="412"/>
          <ac:inkMkLst>
            <pc:docMk/>
            <pc:sldMk cId="1196640818" sldId="671"/>
            <ac:inkMk id="52" creationId="{7CCB2C92-9C91-8995-DD9F-40C9FF61FE43}"/>
          </ac:inkMkLst>
        </pc:inkChg>
        <pc:inkChg chg="add">
          <ac:chgData name="TAN Mei Yi [Harrisdale Senior High School]" userId="f9f029c9-d743-4d60-9f2c-e74bdec1ab07" providerId="ADAL" clId="{66E3E239-FA8D-40D6-BAE5-23DF937F4EDD}" dt="2022-08-24T01:12:21.212" v="471" actId="9405"/>
          <ac:inkMkLst>
            <pc:docMk/>
            <pc:sldMk cId="1196640818" sldId="671"/>
            <ac:inkMk id="55" creationId="{A18712FE-1DB4-5DFF-6261-9D195BFF1C36}"/>
          </ac:inkMkLst>
        </pc:inkChg>
        <pc:inkChg chg="add">
          <ac:chgData name="TAN Mei Yi [Harrisdale Senior High School]" userId="f9f029c9-d743-4d60-9f2c-e74bdec1ab07" providerId="ADAL" clId="{66E3E239-FA8D-40D6-BAE5-23DF937F4EDD}" dt="2022-08-24T01:14:24.019" v="599" actId="9405"/>
          <ac:inkMkLst>
            <pc:docMk/>
            <pc:sldMk cId="1196640818" sldId="671"/>
            <ac:inkMk id="60" creationId="{705FD857-D521-5D6B-954C-2883109AC04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16:10.219" v="715"/>
          <ac:inkMkLst>
            <pc:docMk/>
            <pc:sldMk cId="1196640818" sldId="671"/>
            <ac:inkMk id="65" creationId="{672EDCB2-F06F-E08A-85D3-50A97B872B1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16:10.219" v="715"/>
          <ac:inkMkLst>
            <pc:docMk/>
            <pc:sldMk cId="1196640818" sldId="671"/>
            <ac:inkMk id="66" creationId="{01A4B636-6526-7467-28D3-11E6DDE0BF4B}"/>
          </ac:inkMkLst>
        </pc:inkChg>
        <pc:inkChg chg="add">
          <ac:chgData name="TAN Mei Yi [Harrisdale Senior High School]" userId="f9f029c9-d743-4d60-9f2c-e74bdec1ab07" providerId="ADAL" clId="{66E3E239-FA8D-40D6-BAE5-23DF937F4EDD}" dt="2022-08-24T01:16:21.213" v="717" actId="9405"/>
          <ac:inkMkLst>
            <pc:docMk/>
            <pc:sldMk cId="1196640818" sldId="671"/>
            <ac:inkMk id="68" creationId="{68CC27A6-10A5-A6C3-2975-916B3A0108A0}"/>
          </ac:inkMkLst>
        </pc:inkChg>
        <pc:cxnChg chg="add mod">
          <ac:chgData name="TAN Mei Yi [Harrisdale Senior High School]" userId="f9f029c9-d743-4d60-9f2c-e74bdec1ab07" providerId="ADAL" clId="{66E3E239-FA8D-40D6-BAE5-23DF937F4EDD}" dt="2022-08-24T01:09:30.595" v="286" actId="1076"/>
          <ac:cxnSpMkLst>
            <pc:docMk/>
            <pc:sldMk cId="1196640818" sldId="671"/>
            <ac:cxnSpMk id="9" creationId="{8A9AC987-4007-13AD-BD99-D9FBBECF4C31}"/>
          </ac:cxnSpMkLst>
        </pc:cxnChg>
        <pc:cxnChg chg="add del mod">
          <ac:chgData name="TAN Mei Yi [Harrisdale Senior High School]" userId="f9f029c9-d743-4d60-9f2c-e74bdec1ab07" providerId="ADAL" clId="{66E3E239-FA8D-40D6-BAE5-23DF937F4EDD}" dt="2022-08-24T00:54:38.101" v="181" actId="478"/>
          <ac:cxnSpMkLst>
            <pc:docMk/>
            <pc:sldMk cId="1196640818" sldId="671"/>
            <ac:cxnSpMk id="12" creationId="{304DBD30-6D03-9363-2C02-E5CBB06825A8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1:09:30.595" v="286" actId="1076"/>
          <ac:cxnSpMkLst>
            <pc:docMk/>
            <pc:sldMk cId="1196640818" sldId="671"/>
            <ac:cxnSpMk id="14" creationId="{9470121D-EF96-2FBA-47AC-144B7C3FCD8B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1:11:15.090" v="407" actId="693"/>
          <ac:cxnSpMkLst>
            <pc:docMk/>
            <pc:sldMk cId="1196640818" sldId="671"/>
            <ac:cxnSpMk id="49" creationId="{E19F7AC3-71AC-8352-D9D7-9152360F85D9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1:15:58.579" v="712" actId="1038"/>
          <ac:cxnSpMkLst>
            <pc:docMk/>
            <pc:sldMk cId="1196640818" sldId="671"/>
            <ac:cxnSpMk id="61" creationId="{DF433A07-8A4F-4604-5978-96DA166177DD}"/>
          </ac:cxnSpMkLst>
        </pc:cxnChg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121952845" sldId="672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2271864284" sldId="673"/>
        </pc:sldMkLst>
      </pc:sldChg>
      <pc:sldChg chg="addSp delSp modSp add mod addAnim delAnim modAnim">
        <pc:chgData name="TAN Mei Yi [Harrisdale Senior High School]" userId="f9f029c9-d743-4d60-9f2c-e74bdec1ab07" providerId="ADAL" clId="{66E3E239-FA8D-40D6-BAE5-23DF937F4EDD}" dt="2022-08-24T02:49:06.800" v="1438" actId="1076"/>
        <pc:sldMkLst>
          <pc:docMk/>
          <pc:sldMk cId="1848350495" sldId="674"/>
        </pc:sldMkLst>
        <pc:spChg chg="del">
          <ac:chgData name="TAN Mei Yi [Harrisdale Senior High School]" userId="f9f029c9-d743-4d60-9f2c-e74bdec1ab07" providerId="ADAL" clId="{66E3E239-FA8D-40D6-BAE5-23DF937F4EDD}" dt="2022-08-24T01:32:05.819" v="987" actId="478"/>
          <ac:spMkLst>
            <pc:docMk/>
            <pc:sldMk cId="1848350495" sldId="674"/>
            <ac:spMk id="2" creationId="{BF8CD049-0A41-0499-81AB-95632F23A509}"/>
          </ac:spMkLst>
        </pc:spChg>
        <pc:spChg chg="del">
          <ac:chgData name="TAN Mei Yi [Harrisdale Senior High School]" userId="f9f029c9-d743-4d60-9f2c-e74bdec1ab07" providerId="ADAL" clId="{66E3E239-FA8D-40D6-BAE5-23DF937F4EDD}" dt="2022-08-24T01:32:10.410" v="988" actId="478"/>
          <ac:spMkLst>
            <pc:docMk/>
            <pc:sldMk cId="1848350495" sldId="674"/>
            <ac:spMk id="4" creationId="{408F28CA-7CE5-3ED1-C902-0EC0992F7BB2}"/>
          </ac:spMkLst>
        </pc:spChg>
        <pc:spChg chg="mod">
          <ac:chgData name="TAN Mei Yi [Harrisdale Senior High School]" userId="f9f029c9-d743-4d60-9f2c-e74bdec1ab07" providerId="ADAL" clId="{66E3E239-FA8D-40D6-BAE5-23DF937F4EDD}" dt="2022-08-24T01:31:49.477" v="986" actId="114"/>
          <ac:spMkLst>
            <pc:docMk/>
            <pc:sldMk cId="1848350495" sldId="674"/>
            <ac:spMk id="10" creationId="{2B59DFFB-C0E6-1141-433E-F6BA7977E63B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34:28.268" v="1044" actId="20577"/>
          <ac:spMkLst>
            <pc:docMk/>
            <pc:sldMk cId="1848350495" sldId="674"/>
            <ac:spMk id="11" creationId="{8B90293A-FEC1-EEAF-B78D-85A5CD66538B}"/>
          </ac:spMkLst>
        </pc:spChg>
        <pc:spChg chg="del">
          <ac:chgData name="TAN Mei Yi [Harrisdale Senior High School]" userId="f9f029c9-d743-4d60-9f2c-e74bdec1ab07" providerId="ADAL" clId="{66E3E239-FA8D-40D6-BAE5-23DF937F4EDD}" dt="2022-08-24T01:32:10.410" v="988" actId="478"/>
          <ac:spMkLst>
            <pc:docMk/>
            <pc:sldMk cId="1848350495" sldId="674"/>
            <ac:spMk id="15" creationId="{DCA58806-0DD2-339F-989B-EAED93B2789F}"/>
          </ac:spMkLst>
        </pc:spChg>
        <pc:spChg chg="del">
          <ac:chgData name="TAN Mei Yi [Harrisdale Senior High School]" userId="f9f029c9-d743-4d60-9f2c-e74bdec1ab07" providerId="ADAL" clId="{66E3E239-FA8D-40D6-BAE5-23DF937F4EDD}" dt="2022-08-24T01:30:56.713" v="939" actId="478"/>
          <ac:spMkLst>
            <pc:docMk/>
            <pc:sldMk cId="1848350495" sldId="674"/>
            <ac:spMk id="16" creationId="{74B05291-E717-8EE6-5101-22CF7D00C52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39:23.370" v="1114" actId="1076"/>
          <ac:spMkLst>
            <pc:docMk/>
            <pc:sldMk cId="1848350495" sldId="674"/>
            <ac:spMk id="21" creationId="{043EF038-FE5E-2478-6DDB-A083D66B97D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2:01.028" v="1208" actId="1076"/>
          <ac:spMkLst>
            <pc:docMk/>
            <pc:sldMk cId="1848350495" sldId="674"/>
            <ac:spMk id="35" creationId="{508974C1-F412-ED59-E48F-4ED0E67336A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2:14.603" v="1215" actId="1076"/>
          <ac:spMkLst>
            <pc:docMk/>
            <pc:sldMk cId="1848350495" sldId="674"/>
            <ac:spMk id="36" creationId="{655A7654-1830-65C6-C7AA-AC1FFA5DB74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2:36.909" v="1232" actId="20577"/>
          <ac:spMkLst>
            <pc:docMk/>
            <pc:sldMk cId="1848350495" sldId="674"/>
            <ac:spMk id="37" creationId="{9C482C50-52FF-AE82-C889-54A7E290AF5F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8:27.086" v="1429" actId="1076"/>
          <ac:spMkLst>
            <pc:docMk/>
            <pc:sldMk cId="1848350495" sldId="674"/>
            <ac:spMk id="38" creationId="{7007D6F0-35AA-B9B7-A54E-AA097E54C32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3:18.834" v="1245" actId="208"/>
          <ac:spMkLst>
            <pc:docMk/>
            <pc:sldMk cId="1848350495" sldId="674"/>
            <ac:spMk id="39" creationId="{58A3E742-56C7-065D-D737-2EE453E9C0AD}"/>
          </ac:spMkLst>
        </pc:spChg>
        <pc:spChg chg="mod">
          <ac:chgData name="TAN Mei Yi [Harrisdale Senior High School]" userId="f9f029c9-d743-4d60-9f2c-e74bdec1ab07" providerId="ADAL" clId="{66E3E239-FA8D-40D6-BAE5-23DF937F4EDD}" dt="2022-08-24T01:34:16.259" v="1028" actId="1076"/>
          <ac:spMkLst>
            <pc:docMk/>
            <pc:sldMk cId="1848350495" sldId="674"/>
            <ac:spMk id="44" creationId="{2AB7AD6B-9751-95BF-6499-AD550D375606}"/>
          </ac:spMkLst>
        </pc:spChg>
        <pc:spChg chg="mod">
          <ac:chgData name="TAN Mei Yi [Harrisdale Senior High School]" userId="f9f029c9-d743-4d60-9f2c-e74bdec1ab07" providerId="ADAL" clId="{66E3E239-FA8D-40D6-BAE5-23DF937F4EDD}" dt="2022-08-24T01:36:31.910" v="1087" actId="1076"/>
          <ac:spMkLst>
            <pc:docMk/>
            <pc:sldMk cId="1848350495" sldId="674"/>
            <ac:spMk id="45" creationId="{63D591C8-0E87-72CC-48DD-228065BFE38A}"/>
          </ac:spMkLst>
        </pc:spChg>
        <pc:spChg chg="mod">
          <ac:chgData name="TAN Mei Yi [Harrisdale Senior High School]" userId="f9f029c9-d743-4d60-9f2c-e74bdec1ab07" providerId="ADAL" clId="{66E3E239-FA8D-40D6-BAE5-23DF937F4EDD}" dt="2022-08-24T01:37:57.592" v="1100" actId="1076"/>
          <ac:spMkLst>
            <pc:docMk/>
            <pc:sldMk cId="1848350495" sldId="674"/>
            <ac:spMk id="46" creationId="{3C0F7980-E0B1-DC10-51B9-9B67DA68F64E}"/>
          </ac:spMkLst>
        </pc:spChg>
        <pc:spChg chg="mod">
          <ac:chgData name="TAN Mei Yi [Harrisdale Senior High School]" userId="f9f029c9-d743-4d60-9f2c-e74bdec1ab07" providerId="ADAL" clId="{66E3E239-FA8D-40D6-BAE5-23DF937F4EDD}" dt="2022-08-24T01:39:49.304" v="1131" actId="20577"/>
          <ac:spMkLst>
            <pc:docMk/>
            <pc:sldMk cId="1848350495" sldId="674"/>
            <ac:spMk id="47" creationId="{AB7ACEF0-E2A7-D82E-669B-3D9219069F65}"/>
          </ac:spMkLst>
        </pc:spChg>
        <pc:spChg chg="del">
          <ac:chgData name="TAN Mei Yi [Harrisdale Senior High School]" userId="f9f029c9-d743-4d60-9f2c-e74bdec1ab07" providerId="ADAL" clId="{66E3E239-FA8D-40D6-BAE5-23DF937F4EDD}" dt="2022-08-24T01:35:29.127" v="1046" actId="478"/>
          <ac:spMkLst>
            <pc:docMk/>
            <pc:sldMk cId="1848350495" sldId="674"/>
            <ac:spMk id="54" creationId="{BC661DD9-B8DA-0777-4D68-3A03C8AB1A56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56.434" v="1132" actId="478"/>
          <ac:spMkLst>
            <pc:docMk/>
            <pc:sldMk cId="1848350495" sldId="674"/>
            <ac:spMk id="56" creationId="{DE74C072-20CA-95BA-839F-F98163E3024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3:46.984" v="1257" actId="20577"/>
          <ac:spMkLst>
            <pc:docMk/>
            <pc:sldMk cId="1848350495" sldId="674"/>
            <ac:spMk id="57" creationId="{7565ED66-AFB7-27BA-3170-B10BB4CEAC1E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58" creationId="{DD48865A-A794-1CAA-9AB6-351ACCFDD7C4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1:39:56.434" v="1132" actId="478"/>
          <ac:spMkLst>
            <pc:docMk/>
            <pc:sldMk cId="1848350495" sldId="674"/>
            <ac:spMk id="59" creationId="{6E6EC4CF-2A5A-1080-B2E0-603FF45E6A35}"/>
          </ac:spMkLst>
        </pc:spChg>
        <pc:spChg chg="del">
          <ac:chgData name="TAN Mei Yi [Harrisdale Senior High School]" userId="f9f029c9-d743-4d60-9f2c-e74bdec1ab07" providerId="ADAL" clId="{66E3E239-FA8D-40D6-BAE5-23DF937F4EDD}" dt="2022-08-24T01:32:40.844" v="994" actId="478"/>
          <ac:spMkLst>
            <pc:docMk/>
            <pc:sldMk cId="1848350495" sldId="674"/>
            <ac:spMk id="64" creationId="{0C7DAA14-EB6D-ADA5-E61A-5366F3791C60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69" creationId="{C5F713FA-208E-5593-2A7B-1B756A554EED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6.963" v="1116" actId="478"/>
          <ac:spMkLst>
            <pc:docMk/>
            <pc:sldMk cId="1848350495" sldId="674"/>
            <ac:spMk id="70" creationId="{2FA0512C-E47C-359E-894F-AE15D1FA37D9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1" creationId="{8E337F09-9D40-189A-347F-8FDFFCBD59A2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2" creationId="{6A265086-1F23-52D5-BE4F-489467ADFBD5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3" creationId="{67BC312E-04D5-790F-04F0-2EBF14CFA73B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4" creationId="{D1CF09EB-56FA-4026-7467-F4A3E0E0F752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5" creationId="{BEC1A727-5586-F51C-1D9F-656D7740DBC2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6" creationId="{654C5DE2-3678-67E2-6E1D-B625FE91A24F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5:10.544" v="1321" actId="1076"/>
          <ac:spMkLst>
            <pc:docMk/>
            <pc:sldMk cId="1848350495" sldId="674"/>
            <ac:spMk id="83" creationId="{4DDFD98C-E66C-2397-A702-E9FD53B42B8A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8:32.698" v="1430" actId="1076"/>
          <ac:spMkLst>
            <pc:docMk/>
            <pc:sldMk cId="1848350495" sldId="674"/>
            <ac:spMk id="129" creationId="{3C630784-083B-6F89-5806-064F29490A7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8:32.698" v="1430" actId="1076"/>
          <ac:spMkLst>
            <pc:docMk/>
            <pc:sldMk cId="1848350495" sldId="674"/>
            <ac:spMk id="130" creationId="{A5AD0772-B17A-9641-C566-BDF922EC287D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8:32.698" v="1430" actId="1076"/>
          <ac:spMkLst>
            <pc:docMk/>
            <pc:sldMk cId="1848350495" sldId="674"/>
            <ac:spMk id="131" creationId="{0DBC1C4C-3E6F-4285-F578-4C0AD1220C7F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8:32.698" v="1430" actId="1076"/>
          <ac:spMkLst>
            <pc:docMk/>
            <pc:sldMk cId="1848350495" sldId="674"/>
            <ac:spMk id="132" creationId="{BC5CF5D4-230E-0DC9-96AD-8D834E10B9C4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9:06.800" v="1438" actId="1076"/>
          <ac:spMkLst>
            <pc:docMk/>
            <pc:sldMk cId="1848350495" sldId="674"/>
            <ac:spMk id="133" creationId="{18D4A9E6-4C28-7571-3AE8-1919D7843F97}"/>
          </ac:spMkLst>
        </pc:spChg>
        <pc:grpChg chg="mod">
          <ac:chgData name="TAN Mei Yi [Harrisdale Senior High School]" userId="f9f029c9-d743-4d60-9f2c-e74bdec1ab07" providerId="ADAL" clId="{66E3E239-FA8D-40D6-BAE5-23DF937F4EDD}" dt="2022-08-24T01:38:53.463" v="1108" actId="14100"/>
          <ac:grpSpMkLst>
            <pc:docMk/>
            <pc:sldMk cId="1848350495" sldId="674"/>
            <ac:grpSpMk id="8" creationId="{48F735D0-11A9-0B0F-AE6B-06AED7B2338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0:07.690" v="1145"/>
          <ac:grpSpMkLst>
            <pc:docMk/>
            <pc:sldMk cId="1848350495" sldId="674"/>
            <ac:grpSpMk id="31" creationId="{343EBEEC-7297-627D-754A-E9D9EBD5C554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0:07.690" v="1145"/>
          <ac:grpSpMkLst>
            <pc:docMk/>
            <pc:sldMk cId="1848350495" sldId="674"/>
            <ac:grpSpMk id="32" creationId="{23C05517-3123-DC3F-FA6D-8AEDD83784D8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1:32:45.323" v="996" actId="478"/>
          <ac:grpSpMkLst>
            <pc:docMk/>
            <pc:sldMk cId="1848350495" sldId="674"/>
            <ac:grpSpMk id="53" creationId="{AA9E9374-1E01-E3DF-31B7-A179ED54EAA1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1:32:48.904" v="998" actId="478"/>
          <ac:grpSpMkLst>
            <pc:docMk/>
            <pc:sldMk cId="1848350495" sldId="674"/>
            <ac:grpSpMk id="67" creationId="{8BED2448-C7B6-E504-4924-46AD33214ADD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4:19.006" v="1264"/>
          <ac:grpSpMkLst>
            <pc:docMk/>
            <pc:sldMk cId="1848350495" sldId="674"/>
            <ac:grpSpMk id="81" creationId="{925D822D-2F71-E377-084B-9C04394D304A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5:39.005" v="1331"/>
          <ac:grpSpMkLst>
            <pc:docMk/>
            <pc:sldMk cId="1848350495" sldId="674"/>
            <ac:grpSpMk id="90" creationId="{C79B9036-BDD8-7733-04BC-5FCDB64487FA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5:39.005" v="1331"/>
          <ac:grpSpMkLst>
            <pc:docMk/>
            <pc:sldMk cId="1848350495" sldId="674"/>
            <ac:grpSpMk id="91" creationId="{5AD3B7F9-4E52-8327-C6EE-4E65EC4E28CD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07.926" v="1336"/>
          <ac:grpSpMkLst>
            <pc:docMk/>
            <pc:sldMk cId="1848350495" sldId="674"/>
            <ac:grpSpMk id="95" creationId="{A24A4D19-F233-27FC-1766-8D1334A673BE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2:46:38.477" v="1353"/>
          <ac:grpSpMkLst>
            <pc:docMk/>
            <pc:sldMk cId="1848350495" sldId="674"/>
            <ac:grpSpMk id="100" creationId="{1F2AC89C-EA3F-FAF9-67BD-A62AA749E7CF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2:46:38.477" v="1353"/>
          <ac:grpSpMkLst>
            <pc:docMk/>
            <pc:sldMk cId="1848350495" sldId="674"/>
            <ac:grpSpMk id="103" creationId="{945746C1-2BB9-8BC2-3E11-B01261D8875C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38.477" v="1353"/>
          <ac:grpSpMkLst>
            <pc:docMk/>
            <pc:sldMk cId="1848350495" sldId="674"/>
            <ac:grpSpMk id="111" creationId="{EFEFF71B-EC00-A084-C6B9-3A6FE43DB1D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40.272" v="1357"/>
          <ac:grpSpMkLst>
            <pc:docMk/>
            <pc:sldMk cId="1848350495" sldId="674"/>
            <ac:grpSpMk id="115" creationId="{44D8F2C5-1ACD-5038-E8FA-8BA74F0DA689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45.086" v="1366"/>
          <ac:grpSpMkLst>
            <pc:docMk/>
            <pc:sldMk cId="1848350495" sldId="674"/>
            <ac:grpSpMk id="124" creationId="{45A894A3-E41F-E326-8901-61D5C21A54A3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45.086" v="1366"/>
          <ac:grpSpMkLst>
            <pc:docMk/>
            <pc:sldMk cId="1848350495" sldId="674"/>
            <ac:grpSpMk id="125" creationId="{18BA9F9C-A6AC-E6FB-3662-91402917F1D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45.086" v="1366"/>
          <ac:grpSpMkLst>
            <pc:docMk/>
            <pc:sldMk cId="1848350495" sldId="674"/>
            <ac:grpSpMk id="126" creationId="{6216929E-CC9A-418F-CFF4-3634C6F84DE6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46.345" v="1368"/>
          <ac:grpSpMkLst>
            <pc:docMk/>
            <pc:sldMk cId="1848350495" sldId="674"/>
            <ac:grpSpMk id="128" creationId="{E1BA2C31-2038-5519-F87A-3230BB698EDF}"/>
          </ac:grpSpMkLst>
        </pc:grpChg>
        <pc:picChg chg="mod">
          <ac:chgData name="TAN Mei Yi [Harrisdale Senior High School]" userId="f9f029c9-d743-4d60-9f2c-e74bdec1ab07" providerId="ADAL" clId="{66E3E239-FA8D-40D6-BAE5-23DF937F4EDD}" dt="2022-08-24T01:33:48.603" v="1010" actId="1076"/>
          <ac:picMkLst>
            <pc:docMk/>
            <pc:sldMk cId="1848350495" sldId="674"/>
            <ac:picMk id="42" creationId="{FEAD4735-FCB8-E834-5DA7-7523215DF1D0}"/>
          </ac:picMkLst>
        </pc:picChg>
        <pc:inkChg chg="add mod">
          <ac:chgData name="TAN Mei Yi [Harrisdale Senior High School]" userId="f9f029c9-d743-4d60-9f2c-e74bdec1ab07" providerId="ADAL" clId="{66E3E239-FA8D-40D6-BAE5-23DF937F4EDD}" dt="2022-08-24T01:33:18.466" v="1005"/>
          <ac:inkMkLst>
            <pc:docMk/>
            <pc:sldMk cId="1848350495" sldId="674"/>
            <ac:inkMk id="6" creationId="{7C32E17A-4045-BF2F-EAC5-F13F7E4FC98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33:18.466" v="1005"/>
          <ac:inkMkLst>
            <pc:docMk/>
            <pc:sldMk cId="1848350495" sldId="674"/>
            <ac:inkMk id="7" creationId="{AE778F38-2777-A409-F190-926B6A7E213C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0:03.839" v="1139" actId="9405"/>
          <ac:inkMkLst>
            <pc:docMk/>
            <pc:sldMk cId="1848350495" sldId="674"/>
            <ac:inkMk id="25" creationId="{E11C4322-7D22-E233-965D-CE4D61657041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0:04.556" v="1140" actId="9405"/>
          <ac:inkMkLst>
            <pc:docMk/>
            <pc:sldMk cId="1848350495" sldId="674"/>
            <ac:inkMk id="26" creationId="{6355C3F8-686A-E4AD-3F2D-448548F92F3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0:07.690" v="1145"/>
          <ac:inkMkLst>
            <pc:docMk/>
            <pc:sldMk cId="1848350495" sldId="674"/>
            <ac:inkMk id="27" creationId="{0075C5C5-3C75-B69C-40CD-1DBA35C3E1D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0:07.690" v="1145"/>
          <ac:inkMkLst>
            <pc:docMk/>
            <pc:sldMk cId="1848350495" sldId="674"/>
            <ac:inkMk id="28" creationId="{5F650CDA-4A60-7787-073D-E1BF5934435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0:07.690" v="1145"/>
          <ac:inkMkLst>
            <pc:docMk/>
            <pc:sldMk cId="1848350495" sldId="674"/>
            <ac:inkMk id="29" creationId="{4908254E-B4FF-1447-1F30-8C5F52F0BCD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0:07.690" v="1145"/>
          <ac:inkMkLst>
            <pc:docMk/>
            <pc:sldMk cId="1848350495" sldId="674"/>
            <ac:inkMk id="30" creationId="{57F4A449-E334-AEB1-087D-78F90AB81771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0:26.389" v="1147" actId="9405"/>
          <ac:inkMkLst>
            <pc:docMk/>
            <pc:sldMk cId="1848350495" sldId="674"/>
            <ac:inkMk id="33" creationId="{D7A4F739-F10F-09E0-07AA-45D82D6BE7C5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0:27.130" v="1148" actId="9405"/>
          <ac:inkMkLst>
            <pc:docMk/>
            <pc:sldMk cId="1848350495" sldId="674"/>
            <ac:inkMk id="34" creationId="{B6615530-EF7B-2AC5-67B4-EA3A36A93D9A}"/>
          </ac:inkMkLst>
        </pc:inkChg>
        <pc:inkChg chg="del">
          <ac:chgData name="TAN Mei Yi [Harrisdale Senior High School]" userId="f9f029c9-d743-4d60-9f2c-e74bdec1ab07" providerId="ADAL" clId="{66E3E239-FA8D-40D6-BAE5-23DF937F4EDD}" dt="2022-08-24T01:32:47.203" v="997" actId="478"/>
          <ac:inkMkLst>
            <pc:docMk/>
            <pc:sldMk cId="1848350495" sldId="674"/>
            <ac:inkMk id="55" creationId="{A18712FE-1DB4-5DFF-6261-9D195BFF1C36}"/>
          </ac:inkMkLst>
        </pc:inkChg>
        <pc:inkChg chg="mod">
          <ac:chgData name="TAN Mei Yi [Harrisdale Senior High School]" userId="f9f029c9-d743-4d60-9f2c-e74bdec1ab07" providerId="ADAL" clId="{66E3E239-FA8D-40D6-BAE5-23DF937F4EDD}" dt="2022-08-24T01:33:48.603" v="1010" actId="1076"/>
          <ac:inkMkLst>
            <pc:docMk/>
            <pc:sldMk cId="1848350495" sldId="674"/>
            <ac:inkMk id="60" creationId="{705FD857-D521-5D6B-954C-2883109AC04E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4:15.044" v="1258" actId="9405"/>
          <ac:inkMkLst>
            <pc:docMk/>
            <pc:sldMk cId="1848350495" sldId="674"/>
            <ac:inkMk id="62" creationId="{33228828-6791-D7BC-C6EE-3650FC135E6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4:19.006" v="1264"/>
          <ac:inkMkLst>
            <pc:docMk/>
            <pc:sldMk cId="1848350495" sldId="674"/>
            <ac:inkMk id="63" creationId="{EF6713E2-2A35-93A1-D7FB-8535EE7FDF02}"/>
          </ac:inkMkLst>
        </pc:inkChg>
        <pc:inkChg chg="del">
          <ac:chgData name="TAN Mei Yi [Harrisdale Senior High School]" userId="f9f029c9-d743-4d60-9f2c-e74bdec1ab07" providerId="ADAL" clId="{66E3E239-FA8D-40D6-BAE5-23DF937F4EDD}" dt="2022-08-24T01:32:50.574" v="999" actId="478"/>
          <ac:inkMkLst>
            <pc:docMk/>
            <pc:sldMk cId="1848350495" sldId="674"/>
            <ac:inkMk id="68" creationId="{68CC27A6-10A5-A6C3-2975-916B3A0108A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4:19.006" v="1264"/>
          <ac:inkMkLst>
            <pc:docMk/>
            <pc:sldMk cId="1848350495" sldId="674"/>
            <ac:inkMk id="77" creationId="{031C94D7-AA79-F0D5-69B3-D1F2D8DA164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4:19.006" v="1264"/>
          <ac:inkMkLst>
            <pc:docMk/>
            <pc:sldMk cId="1848350495" sldId="674"/>
            <ac:inkMk id="78" creationId="{41DAF549-53AC-61BD-B27E-DB73E636D00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4:19.006" v="1264"/>
          <ac:inkMkLst>
            <pc:docMk/>
            <pc:sldMk cId="1848350495" sldId="674"/>
            <ac:inkMk id="79" creationId="{3D4193C9-E956-0922-4FEB-C4D87E21008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4:19.006" v="1264"/>
          <ac:inkMkLst>
            <pc:docMk/>
            <pc:sldMk cId="1848350495" sldId="674"/>
            <ac:inkMk id="80" creationId="{2AF1D3A7-45E5-4D41-10C8-683BCD2A4CB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5:39.005" v="1331"/>
          <ac:inkMkLst>
            <pc:docMk/>
            <pc:sldMk cId="1848350495" sldId="674"/>
            <ac:inkMk id="86" creationId="{DF6DBBE8-2A5A-B1F4-6757-0543E1D1FEA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5:39.005" v="1331"/>
          <ac:inkMkLst>
            <pc:docMk/>
            <pc:sldMk cId="1848350495" sldId="674"/>
            <ac:inkMk id="87" creationId="{36315BC0-2B43-AFEE-A668-5752620FE63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5:39.005" v="1331"/>
          <ac:inkMkLst>
            <pc:docMk/>
            <pc:sldMk cId="1848350495" sldId="674"/>
            <ac:inkMk id="88" creationId="{974796E2-FB79-A14F-B08F-879ED948A8F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5:39.005" v="1331"/>
          <ac:inkMkLst>
            <pc:docMk/>
            <pc:sldMk cId="1848350495" sldId="674"/>
            <ac:inkMk id="89" creationId="{2EB8A133-8E95-88F0-84C8-1F3AA663475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07.926" v="1336"/>
          <ac:inkMkLst>
            <pc:docMk/>
            <pc:sldMk cId="1848350495" sldId="674"/>
            <ac:inkMk id="92" creationId="{A426F75F-F057-286E-7FC8-182275F06A0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07.926" v="1336"/>
          <ac:inkMkLst>
            <pc:docMk/>
            <pc:sldMk cId="1848350495" sldId="674"/>
            <ac:inkMk id="93" creationId="{C4B2980E-F40C-D2A9-C9EF-C9C5AB21079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07.926" v="1336"/>
          <ac:inkMkLst>
            <pc:docMk/>
            <pc:sldMk cId="1848350495" sldId="674"/>
            <ac:inkMk id="94" creationId="{891AD9C0-15AF-8161-C0A9-5261954F777C}"/>
          </ac:inkMkLst>
        </pc:inkChg>
        <pc:inkChg chg="add del">
          <ac:chgData name="TAN Mei Yi [Harrisdale Senior High School]" userId="f9f029c9-d743-4d60-9f2c-e74bdec1ab07" providerId="ADAL" clId="{66E3E239-FA8D-40D6-BAE5-23DF937F4EDD}" dt="2022-08-24T02:46:24.491" v="1338"/>
          <ac:inkMkLst>
            <pc:docMk/>
            <pc:sldMk cId="1848350495" sldId="674"/>
            <ac:inkMk id="96" creationId="{41878569-531C-7DA0-04BC-D2AAF007F49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97" creationId="{E69E7922-1392-0302-23A1-C7948353BF9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98" creationId="{15BC4CA6-E371-03E0-D53A-C0716DBC4AD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99" creationId="{8BBCD29B-D0FA-9547-677B-B292A358B44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1" creationId="{AED74401-FB2F-CFC7-F389-CD939832C4B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2" creationId="{B59E3B5C-2810-465D-6D9C-F69BBB3346B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4" creationId="{AAEF3026-E600-1524-9FDB-A27BC42C1A1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5" creationId="{B0876765-17F5-7EE1-EA1D-62E1A7A8D53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6" creationId="{C3D0A623-3F6D-CFE6-EA3A-468A68EBD25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7" creationId="{B3F55EDC-8A62-CA9D-288E-9437DBEEF4B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8" creationId="{87047600-FCD2-6356-4DD6-93EDD91CE298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6:37.330" v="1351" actId="9405"/>
          <ac:inkMkLst>
            <pc:docMk/>
            <pc:sldMk cId="1848350495" sldId="674"/>
            <ac:inkMk id="109" creationId="{2962AF60-3D86-5CB5-EB74-BA4957DBFF0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0.272" v="1357"/>
          <ac:inkMkLst>
            <pc:docMk/>
            <pc:sldMk cId="1848350495" sldId="674"/>
            <ac:inkMk id="110" creationId="{644FFF03-C667-C467-84F5-36C8F8F5FFD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0.272" v="1357"/>
          <ac:inkMkLst>
            <pc:docMk/>
            <pc:sldMk cId="1848350495" sldId="674"/>
            <ac:inkMk id="112" creationId="{6C68B93B-DC9F-9B5C-159E-5F6D77DF0309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6:39.177" v="1355" actId="9405"/>
          <ac:inkMkLst>
            <pc:docMk/>
            <pc:sldMk cId="1848350495" sldId="674"/>
            <ac:inkMk id="113" creationId="{75AAE9CA-92BB-94AA-8C87-3A6E5D1801F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14" creationId="{D0272270-7FA4-0DDB-BEEA-99E1C32B2B0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16" creationId="{A3145870-2E98-5909-6637-8043F11A4E8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17" creationId="{4AB88E7E-B8E1-D30B-9F35-EC443D6A349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18" creationId="{8F00F1D4-8026-7118-471E-8886CD4491D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19" creationId="{CA156369-BC9A-C446-A00C-DC08496D1F8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20" creationId="{AB4703B2-9841-13DF-3FB1-58BDD37897F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21" creationId="{5108CD68-F876-1A62-BF81-B013528C72F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22" creationId="{3A290197-0A91-59FC-C0E5-AEAEB2F3F36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6.345" v="1368"/>
          <ac:inkMkLst>
            <pc:docMk/>
            <pc:sldMk cId="1848350495" sldId="674"/>
            <ac:inkMk id="123" creationId="{1F27845B-48DC-33A4-7DD4-56A3B6B3BEB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6.345" v="1368"/>
          <ac:inkMkLst>
            <pc:docMk/>
            <pc:sldMk cId="1848350495" sldId="674"/>
            <ac:inkMk id="127" creationId="{218C4EE0-3AF6-4A1D-AB0F-C2C3C44F59AA}"/>
          </ac:inkMkLst>
        </pc:inkChg>
        <pc:cxnChg chg="del mod">
          <ac:chgData name="TAN Mei Yi [Harrisdale Senior High School]" userId="f9f029c9-d743-4d60-9f2c-e74bdec1ab07" providerId="ADAL" clId="{66E3E239-FA8D-40D6-BAE5-23DF937F4EDD}" dt="2022-08-24T01:32:10.410" v="988" actId="478"/>
          <ac:cxnSpMkLst>
            <pc:docMk/>
            <pc:sldMk cId="1848350495" sldId="674"/>
            <ac:cxnSpMk id="9" creationId="{8A9AC987-4007-13AD-BD99-D9FBBECF4C31}"/>
          </ac:cxnSpMkLst>
        </pc:cxnChg>
        <pc:cxnChg chg="del">
          <ac:chgData name="TAN Mei Yi [Harrisdale Senior High School]" userId="f9f029c9-d743-4d60-9f2c-e74bdec1ab07" providerId="ADAL" clId="{66E3E239-FA8D-40D6-BAE5-23DF937F4EDD}" dt="2022-08-24T01:32:10.410" v="988" actId="478"/>
          <ac:cxnSpMkLst>
            <pc:docMk/>
            <pc:sldMk cId="1848350495" sldId="674"/>
            <ac:cxnSpMk id="14" creationId="{9470121D-EF96-2FBA-47AC-144B7C3FCD8B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1:39:15.972" v="1112" actId="1076"/>
          <ac:cxnSpMkLst>
            <pc:docMk/>
            <pc:sldMk cId="1848350495" sldId="674"/>
            <ac:cxnSpMk id="18" creationId="{8885E98A-521B-B639-370A-1662D6F05CE6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1:40:14.247" v="1138" actId="14100"/>
          <ac:cxnSpMkLst>
            <pc:docMk/>
            <pc:sldMk cId="1848350495" sldId="674"/>
            <ac:cxnSpMk id="22" creationId="{E68211C3-1B05-88AB-EABA-DBCE6867858C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2:43:31.535" v="1249" actId="14100"/>
          <ac:cxnSpMkLst>
            <pc:docMk/>
            <pc:sldMk cId="1848350495" sldId="674"/>
            <ac:cxnSpMk id="40" creationId="{F635B39A-8960-62ED-A3F6-A7B328B88D26}"/>
          </ac:cxnSpMkLst>
        </pc:cxnChg>
        <pc:cxnChg chg="mod">
          <ac:chgData name="TAN Mei Yi [Harrisdale Senior High School]" userId="f9f029c9-d743-4d60-9f2c-e74bdec1ab07" providerId="ADAL" clId="{66E3E239-FA8D-40D6-BAE5-23DF937F4EDD}" dt="2022-08-24T01:37:31.092" v="1088" actId="14100"/>
          <ac:cxnSpMkLst>
            <pc:docMk/>
            <pc:sldMk cId="1848350495" sldId="674"/>
            <ac:cxnSpMk id="49" creationId="{E19F7AC3-71AC-8352-D9D7-9152360F85D9}"/>
          </ac:cxnSpMkLst>
        </pc:cxnChg>
        <pc:cxnChg chg="mod">
          <ac:chgData name="TAN Mei Yi [Harrisdale Senior High School]" userId="f9f029c9-d743-4d60-9f2c-e74bdec1ab07" providerId="ADAL" clId="{66E3E239-FA8D-40D6-BAE5-23DF937F4EDD}" dt="2022-08-24T01:38:49.025" v="1107" actId="14100"/>
          <ac:cxnSpMkLst>
            <pc:docMk/>
            <pc:sldMk cId="1848350495" sldId="674"/>
            <ac:cxnSpMk id="61" creationId="{DF433A07-8A4F-4604-5978-96DA166177DD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2:45:04.499" v="1319" actId="1076"/>
          <ac:cxnSpMkLst>
            <pc:docMk/>
            <pc:sldMk cId="1848350495" sldId="674"/>
            <ac:cxnSpMk id="82" creationId="{548F6051-C2DD-AD9E-25D5-58BE8FBB0CD6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2:45:28.463" v="1326" actId="14100"/>
          <ac:cxnSpMkLst>
            <pc:docMk/>
            <pc:sldMk cId="1848350495" sldId="674"/>
            <ac:cxnSpMk id="84" creationId="{BA4B3891-7693-C697-9D99-87BB81036664}"/>
          </ac:cxnSpMkLst>
        </pc:cxnChg>
      </pc:sldChg>
      <pc:sldChg chg="addSp delSp modSp add mod delAnim">
        <pc:chgData name="TAN Mei Yi [Harrisdale Senior High School]" userId="f9f029c9-d743-4d60-9f2c-e74bdec1ab07" providerId="ADAL" clId="{66E3E239-FA8D-40D6-BAE5-23DF937F4EDD}" dt="2022-08-24T02:51:46.359" v="1453"/>
        <pc:sldMkLst>
          <pc:docMk/>
          <pc:sldMk cId="3340298125" sldId="675"/>
        </pc:sldMkLst>
        <pc:spChg chg="mod">
          <ac:chgData name="TAN Mei Yi [Harrisdale Senior High School]" userId="f9f029c9-d743-4d60-9f2c-e74bdec1ab07" providerId="ADAL" clId="{66E3E239-FA8D-40D6-BAE5-23DF937F4EDD}" dt="2022-08-24T02:49:54.367" v="1449" actId="20577"/>
          <ac:spMkLst>
            <pc:docMk/>
            <pc:sldMk cId="3340298125" sldId="675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0" creationId="{2B59DFFB-C0E6-1141-433E-F6BA7977E63B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1" creationId="{8B90293A-FEC1-EEAF-B78D-85A5CD66538B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21" creationId="{043EF038-FE5E-2478-6DDB-A083D66B97D2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35" creationId="{508974C1-F412-ED59-E48F-4ED0E67336A3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36" creationId="{655A7654-1830-65C6-C7AA-AC1FFA5DB742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37" creationId="{9C482C50-52FF-AE82-C889-54A7E290AF5F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38" creationId="{7007D6F0-35AA-B9B7-A54E-AA097E54C323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39" creationId="{58A3E742-56C7-065D-D737-2EE453E9C0AD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44" creationId="{2AB7AD6B-9751-95BF-6499-AD550D375606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45" creationId="{63D591C8-0E87-72CC-48DD-228065BFE38A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46" creationId="{3C0F7980-E0B1-DC10-51B9-9B67DA68F64E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47" creationId="{AB7ACEF0-E2A7-D82E-669B-3D9219069F65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57" creationId="{7565ED66-AFB7-27BA-3170-B10BB4CEAC1E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83" creationId="{4DDFD98C-E66C-2397-A702-E9FD53B42B8A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29" creationId="{3C630784-083B-6F89-5806-064F29490A77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30" creationId="{A5AD0772-B17A-9641-C566-BDF922EC287D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31" creationId="{0DBC1C4C-3E6F-4285-F578-4C0AD1220C7F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32" creationId="{BC5CF5D4-230E-0DC9-96AD-8D834E10B9C4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33" creationId="{18D4A9E6-4C28-7571-3AE8-1919D7843F97}"/>
          </ac:spMkLst>
        </pc:s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8" creationId="{48F735D0-11A9-0B0F-AE6B-06AED7B2338B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31" creationId="{343EBEEC-7297-627D-754A-E9D9EBD5C554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32" creationId="{23C05517-3123-DC3F-FA6D-8AEDD83784D8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81" creationId="{925D822D-2F71-E377-084B-9C04394D304A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90" creationId="{C79B9036-BDD8-7733-04BC-5FCDB64487FA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91" creationId="{5AD3B7F9-4E52-8327-C6EE-4E65EC4E28CD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95" creationId="{A24A4D19-F233-27FC-1766-8D1334A673BE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11" creationId="{EFEFF71B-EC00-A084-C6B9-3A6FE43DB1DB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15" creationId="{44D8F2C5-1ACD-5038-E8FA-8BA74F0DA689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24" creationId="{45A894A3-E41F-E326-8901-61D5C21A54A3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25" creationId="{18BA9F9C-A6AC-E6FB-3662-91402917F1DB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26" creationId="{6216929E-CC9A-418F-CFF4-3634C6F84DE6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28" creationId="{E1BA2C31-2038-5519-F87A-3230BB698EDF}"/>
          </ac:grpSpMkLst>
        </pc:grpChg>
        <pc:picChg chg="add mod">
          <ac:chgData name="TAN Mei Yi [Harrisdale Senior High School]" userId="f9f029c9-d743-4d60-9f2c-e74bdec1ab07" providerId="ADAL" clId="{66E3E239-FA8D-40D6-BAE5-23DF937F4EDD}" dt="2022-08-24T02:51:46.359" v="1453"/>
          <ac:picMkLst>
            <pc:docMk/>
            <pc:sldMk cId="3340298125" sldId="675"/>
            <ac:picMk id="3" creationId="{624D3607-D278-6694-4839-30833709305F}"/>
          </ac:picMkLst>
        </pc:picChg>
        <pc:picChg chg="del">
          <ac:chgData name="TAN Mei Yi [Harrisdale Senior High School]" userId="f9f029c9-d743-4d60-9f2c-e74bdec1ab07" providerId="ADAL" clId="{66E3E239-FA8D-40D6-BAE5-23DF937F4EDD}" dt="2022-08-24T02:49:59.076" v="1450" actId="478"/>
          <ac:picMkLst>
            <pc:docMk/>
            <pc:sldMk cId="3340298125" sldId="675"/>
            <ac:picMk id="42" creationId="{FEAD4735-FCB8-E834-5DA7-7523215DF1D0}"/>
          </ac:picMkLst>
        </pc:pic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25" creationId="{E11C4322-7D22-E233-965D-CE4D61657041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26" creationId="{6355C3F8-686A-E4AD-3F2D-448548F92F31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33" creationId="{D7A4F739-F10F-09E0-07AA-45D82D6BE7C5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34" creationId="{B6615530-EF7B-2AC5-67B4-EA3A36A93D9A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60" creationId="{705FD857-D521-5D6B-954C-2883109AC04E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62" creationId="{33228828-6791-D7BC-C6EE-3650FC135E6F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109" creationId="{2962AF60-3D86-5CB5-EB74-BA4957DBFF00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113" creationId="{75AAE9CA-92BB-94AA-8C87-3A6E5D1801F7}"/>
          </ac:inkMkLst>
        </pc:inkChg>
        <pc:cxnChg chg="del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18" creationId="{8885E98A-521B-B639-370A-1662D6F05CE6}"/>
          </ac:cxnSpMkLst>
        </pc:cxnChg>
        <pc:cxnChg chg="del mod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22" creationId="{E68211C3-1B05-88AB-EABA-DBCE6867858C}"/>
          </ac:cxnSpMkLst>
        </pc:cxnChg>
        <pc:cxnChg chg="del mod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40" creationId="{F635B39A-8960-62ED-A3F6-A7B328B88D26}"/>
          </ac:cxnSpMkLst>
        </pc:cxnChg>
        <pc:cxnChg chg="del mod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49" creationId="{E19F7AC3-71AC-8352-D9D7-9152360F85D9}"/>
          </ac:cxnSpMkLst>
        </pc:cxnChg>
        <pc:cxnChg chg="del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61" creationId="{DF433A07-8A4F-4604-5978-96DA166177DD}"/>
          </ac:cxnSpMkLst>
        </pc:cxnChg>
        <pc:cxnChg chg="del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82" creationId="{548F6051-C2DD-AD9E-25D5-58BE8FBB0CD6}"/>
          </ac:cxnSpMkLst>
        </pc:cxnChg>
        <pc:cxnChg chg="del mod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84" creationId="{BA4B3891-7693-C697-9D99-87BB81036664}"/>
          </ac:cxnSpMkLst>
        </pc:cxn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4T05:57:41.383" v="2347" actId="478"/>
        <pc:sldMkLst>
          <pc:docMk/>
          <pc:sldMk cId="3184953975" sldId="676"/>
        </pc:sldMkLst>
        <pc:spChg chg="del">
          <ac:chgData name="TAN Mei Yi [Harrisdale Senior High School]" userId="f9f029c9-d743-4d60-9f2c-e74bdec1ab07" providerId="ADAL" clId="{66E3E239-FA8D-40D6-BAE5-23DF937F4EDD}" dt="2022-08-24T03:17:03.879" v="1955" actId="478"/>
          <ac:spMkLst>
            <pc:docMk/>
            <pc:sldMk cId="3184953975" sldId="676"/>
            <ac:spMk id="4" creationId="{00000000-0000-0000-0000-000000000000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8:08.976" v="1973" actId="478"/>
          <ac:spMkLst>
            <pc:docMk/>
            <pc:sldMk cId="3184953975" sldId="676"/>
            <ac:spMk id="5" creationId="{B1B17EE4-1105-BE71-089A-27895958BC78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8:06.622" v="1972" actId="478"/>
          <ac:spMkLst>
            <pc:docMk/>
            <pc:sldMk cId="3184953975" sldId="676"/>
            <ac:spMk id="6" creationId="{E1240118-13BA-9224-F3AF-4963ABDDB617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8:06.622" v="1972" actId="478"/>
          <ac:spMkLst>
            <pc:docMk/>
            <pc:sldMk cId="3184953975" sldId="676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1:45.539" v="2062" actId="20577"/>
          <ac:spMkLst>
            <pc:docMk/>
            <pc:sldMk cId="3184953975" sldId="676"/>
            <ac:spMk id="11" creationId="{8959D744-23A1-236C-BA72-DE870E2153A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0:52.350" v="2004" actId="20577"/>
          <ac:spMkLst>
            <pc:docMk/>
            <pc:sldMk cId="3184953975" sldId="676"/>
            <ac:spMk id="12" creationId="{C596B05C-4B5C-6589-7B95-B146A35938AA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1:10.835" v="2037" actId="1076"/>
          <ac:spMkLst>
            <pc:docMk/>
            <pc:sldMk cId="3184953975" sldId="676"/>
            <ac:spMk id="13" creationId="{7E1CFD9C-78EE-5FCC-8CBE-A1FAC61EA9E6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2:22.057" v="2078" actId="1076"/>
          <ac:spMkLst>
            <pc:docMk/>
            <pc:sldMk cId="3184953975" sldId="676"/>
            <ac:spMk id="14" creationId="{B5CE45B1-6F7E-5521-472C-193C8FBEF138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3:22:26.004" v="2080" actId="478"/>
          <ac:spMkLst>
            <pc:docMk/>
            <pc:sldMk cId="3184953975" sldId="676"/>
            <ac:spMk id="15" creationId="{8480E6BD-CD30-AA47-6692-FE69608BDF8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3:08.487" v="2087" actId="1076"/>
          <ac:spMkLst>
            <pc:docMk/>
            <pc:sldMk cId="3184953975" sldId="676"/>
            <ac:spMk id="16" creationId="{E4D13FCF-9008-AB9D-C554-0281758DA1B4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5:30.194" v="2163" actId="20577"/>
          <ac:spMkLst>
            <pc:docMk/>
            <pc:sldMk cId="3184953975" sldId="676"/>
            <ac:spMk id="17" creationId="{FA3E34F4-291D-2E5F-0F44-20F2803FF037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4:23:07.092" v="2182" actId="478"/>
          <ac:spMkLst>
            <pc:docMk/>
            <pc:sldMk cId="3184953975" sldId="676"/>
            <ac:spMk id="56" creationId="{FDD0A98C-A1A8-5573-847D-CC4139557A2C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4:24:11.982" v="2256" actId="1076"/>
          <ac:spMkLst>
            <pc:docMk/>
            <pc:sldMk cId="3184953975" sldId="676"/>
            <ac:spMk id="57" creationId="{B6ACD92D-F59B-CCE7-A586-8A0ECC336FD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4:24:14.819" v="2257" actId="1076"/>
          <ac:spMkLst>
            <pc:docMk/>
            <pc:sldMk cId="3184953975" sldId="676"/>
            <ac:spMk id="58" creationId="{418082F7-6A45-7AC1-16D4-40A071059085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4:25:26.640" v="2330" actId="20577"/>
          <ac:spMkLst>
            <pc:docMk/>
            <pc:sldMk cId="3184953975" sldId="676"/>
            <ac:spMk id="59" creationId="{5B87F746-BFEB-BB59-4D7E-D99439C984A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4:25:06.784" v="2319" actId="1076"/>
          <ac:spMkLst>
            <pc:docMk/>
            <pc:sldMk cId="3184953975" sldId="676"/>
            <ac:spMk id="60" creationId="{924783A7-A876-8DFA-C2A5-15BDF68B58D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5:57:38.076" v="2345" actId="1076"/>
          <ac:spMkLst>
            <pc:docMk/>
            <pc:sldMk cId="3184953975" sldId="676"/>
            <ac:spMk id="61" creationId="{CC89E039-A706-BAD2-88BA-77AC567842D3}"/>
          </ac:spMkLst>
        </pc:spChg>
        <pc:grpChg chg="del mod">
          <ac:chgData name="TAN Mei Yi [Harrisdale Senior High School]" userId="f9f029c9-d743-4d60-9f2c-e74bdec1ab07" providerId="ADAL" clId="{66E3E239-FA8D-40D6-BAE5-23DF937F4EDD}" dt="2022-08-24T03:24:22.206" v="2122"/>
          <ac:grpSpMkLst>
            <pc:docMk/>
            <pc:sldMk cId="3184953975" sldId="676"/>
            <ac:grpSpMk id="21" creationId="{2F16E2D4-AFFF-15CB-DD5F-FEAD06D24349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3:24:32.534" v="2130"/>
          <ac:grpSpMkLst>
            <pc:docMk/>
            <pc:sldMk cId="3184953975" sldId="676"/>
            <ac:grpSpMk id="27" creationId="{51CC56F6-7BEC-B47C-0528-CD9666638A06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3:24:36.976" v="2138"/>
          <ac:grpSpMkLst>
            <pc:docMk/>
            <pc:sldMk cId="3184953975" sldId="676"/>
            <ac:grpSpMk id="31" creationId="{E125FBFD-A4C0-2D46-07A5-8E3C41E9DC79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3:24:41.046" v="2145"/>
          <ac:grpSpMkLst>
            <pc:docMk/>
            <pc:sldMk cId="3184953975" sldId="676"/>
            <ac:grpSpMk id="34" creationId="{CD7AA609-6483-6769-8632-461C4D9CDA48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3:24:42.862" v="2148"/>
          <ac:grpSpMkLst>
            <pc:docMk/>
            <pc:sldMk cId="3184953975" sldId="676"/>
            <ac:grpSpMk id="41" creationId="{B01773EA-7974-E1AF-CB9C-60D23E1ED37A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3:24:42.862" v="2148"/>
          <ac:grpSpMkLst>
            <pc:docMk/>
            <pc:sldMk cId="3184953975" sldId="676"/>
            <ac:grpSpMk id="44" creationId="{F0A70E55-CE4B-F108-D474-2ED650055072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3:24:52.744" v="2156"/>
          <ac:grpSpMkLst>
            <pc:docMk/>
            <pc:sldMk cId="3184953975" sldId="676"/>
            <ac:grpSpMk id="49" creationId="{FED49CAF-ACFD-8F3A-56E4-E1911D16AB27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3:24:52.744" v="2156"/>
          <ac:grpSpMkLst>
            <pc:docMk/>
            <pc:sldMk cId="3184953975" sldId="676"/>
            <ac:grpSpMk id="51" creationId="{808890F5-D2DF-F38E-C06C-38B36CD3B09F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3:25:08.213" v="2161"/>
          <ac:grpSpMkLst>
            <pc:docMk/>
            <pc:sldMk cId="3184953975" sldId="676"/>
            <ac:grpSpMk id="55" creationId="{2E5B9BE4-6E75-BB5C-5806-B9655CD069CB}"/>
          </ac:grpSpMkLst>
        </pc:grpChg>
        <pc:picChg chg="del">
          <ac:chgData name="TAN Mei Yi [Harrisdale Senior High School]" userId="f9f029c9-d743-4d60-9f2c-e74bdec1ab07" providerId="ADAL" clId="{66E3E239-FA8D-40D6-BAE5-23DF937F4EDD}" dt="2022-08-24T02:52:47.089" v="1462" actId="478"/>
          <ac:picMkLst>
            <pc:docMk/>
            <pc:sldMk cId="3184953975" sldId="676"/>
            <ac:picMk id="3" creationId="{4BFCAFB2-08E5-6964-0D91-1A0EC16C283B}"/>
          </ac:picMkLst>
        </pc:picChg>
        <pc:picChg chg="add mod modCrop">
          <ac:chgData name="TAN Mei Yi [Harrisdale Senior High School]" userId="f9f029c9-d743-4d60-9f2c-e74bdec1ab07" providerId="ADAL" clId="{66E3E239-FA8D-40D6-BAE5-23DF937F4EDD}" dt="2022-08-24T03:17:28.562" v="1961" actId="1076"/>
          <ac:picMkLst>
            <pc:docMk/>
            <pc:sldMk cId="3184953975" sldId="676"/>
            <ac:picMk id="8" creationId="{AD3F9731-EC7D-9359-55F0-6FE1BAB870F6}"/>
          </ac:picMkLst>
        </pc:picChg>
        <pc:picChg chg="add del mod">
          <ac:chgData name="TAN Mei Yi [Harrisdale Senior High School]" userId="f9f029c9-d743-4d60-9f2c-e74bdec1ab07" providerId="ADAL" clId="{66E3E239-FA8D-40D6-BAE5-23DF937F4EDD}" dt="2022-08-24T05:57:41.383" v="2347" actId="478"/>
          <ac:picMkLst>
            <pc:docMk/>
            <pc:sldMk cId="3184953975" sldId="676"/>
            <ac:picMk id="10" creationId="{6CB1D5A5-7515-7A23-595A-0B5E9E1A5C23}"/>
          </ac:picMkLst>
        </pc:picChg>
        <pc:inkChg chg="add del mod">
          <ac:chgData name="TAN Mei Yi [Harrisdale Senior High School]" userId="f9f029c9-d743-4d60-9f2c-e74bdec1ab07" providerId="ADAL" clId="{66E3E239-FA8D-40D6-BAE5-23DF937F4EDD}" dt="2022-08-24T03:24:32.524" v="2129"/>
          <ac:inkMkLst>
            <pc:docMk/>
            <pc:sldMk cId="3184953975" sldId="676"/>
            <ac:inkMk id="18" creationId="{0F8BB25C-8259-0DDE-C801-99A8EE1A22E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34" v="2131"/>
          <ac:inkMkLst>
            <pc:docMk/>
            <pc:sldMk cId="3184953975" sldId="676"/>
            <ac:inkMk id="19" creationId="{A0939282-5C18-5019-7A63-BE28080F1C6D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21" v="2125"/>
          <ac:inkMkLst>
            <pc:docMk/>
            <pc:sldMk cId="3184953975" sldId="676"/>
            <ac:inkMk id="20" creationId="{F68E71ED-837B-BE11-6B1A-F4E4B418723E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20" v="2124"/>
          <ac:inkMkLst>
            <pc:docMk/>
            <pc:sldMk cId="3184953975" sldId="676"/>
            <ac:inkMk id="22" creationId="{983FBDD2-F5A3-E84D-CFDF-36AF73C91689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34" v="2130"/>
          <ac:inkMkLst>
            <pc:docMk/>
            <pc:sldMk cId="3184953975" sldId="676"/>
            <ac:inkMk id="23" creationId="{C21B037A-5564-4223-FCC6-35C535DCE8B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22" v="2126"/>
          <ac:inkMkLst>
            <pc:docMk/>
            <pc:sldMk cId="3184953975" sldId="676"/>
            <ac:inkMk id="24" creationId="{D3CF4DAF-5D38-177D-6FB6-B3EBC92118FB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24" v="2128"/>
          <ac:inkMkLst>
            <pc:docMk/>
            <pc:sldMk cId="3184953975" sldId="676"/>
            <ac:inkMk id="25" creationId="{1D2BC2BE-D780-D7FB-3FB9-F343663658B7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23" v="2127"/>
          <ac:inkMkLst>
            <pc:docMk/>
            <pc:sldMk cId="3184953975" sldId="676"/>
            <ac:inkMk id="26" creationId="{9EBFF2EC-5554-1F87-DE45-CF712B970CA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28" creationId="{53F5FE5B-F2D5-CF16-EE21-2FFFB81B53F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29" creationId="{A319DCBC-7332-DDFB-9DC4-E31D8A1063D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0" creationId="{6BD98398-9494-EF73-983B-5B964E5AF70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2" creationId="{CF364FA9-BA59-FF99-4A10-FF9807A8182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3" creationId="{8E232E34-8842-4FA1-2952-3711CDF9BE4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5" creationId="{16BAAE72-4BB2-929E-611A-2E812F4222C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6" creationId="{AFE62D7B-4D05-5E74-6E5B-AB1391129BD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7" creationId="{E7380B99-8C5A-FC7B-7760-5FA67ADFAA4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8" creationId="{B59B37D5-4462-733D-E1E9-3ACC6B68E45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9" creationId="{F3A1CAD7-C616-AF26-A533-4EC87369C7B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40" creationId="{AA9E4C8D-DAC9-5A2C-0740-D42D3116479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42" creationId="{B2348B83-A52B-4A00-ED5B-4EED5748BE1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43" creationId="{62053618-A7A8-1327-42C5-8A635FDE3CB3}"/>
          </ac:inkMkLst>
        </pc:inkChg>
        <pc:inkChg chg="add">
          <ac:chgData name="TAN Mei Yi [Harrisdale Senior High School]" userId="f9f029c9-d743-4d60-9f2c-e74bdec1ab07" providerId="ADAL" clId="{66E3E239-FA8D-40D6-BAE5-23DF937F4EDD}" dt="2022-08-24T03:24:48.325" v="2150" actId="9405"/>
          <ac:inkMkLst>
            <pc:docMk/>
            <pc:sldMk cId="3184953975" sldId="676"/>
            <ac:inkMk id="45" creationId="{9E31E36C-2013-53B7-D20A-D4EAACD4ABE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52.744" v="2156"/>
          <ac:inkMkLst>
            <pc:docMk/>
            <pc:sldMk cId="3184953975" sldId="676"/>
            <ac:inkMk id="46" creationId="{63A86DF9-DA76-FE35-9EC1-61408940D71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52.744" v="2156"/>
          <ac:inkMkLst>
            <pc:docMk/>
            <pc:sldMk cId="3184953975" sldId="676"/>
            <ac:inkMk id="47" creationId="{9CFEF454-F939-D672-A9BE-317DF236FF37}"/>
          </ac:inkMkLst>
        </pc:inkChg>
        <pc:inkChg chg="add">
          <ac:chgData name="TAN Mei Yi [Harrisdale Senior High School]" userId="f9f029c9-d743-4d60-9f2c-e74bdec1ab07" providerId="ADAL" clId="{66E3E239-FA8D-40D6-BAE5-23DF937F4EDD}" dt="2022-08-24T03:24:49.956" v="2153" actId="9405"/>
          <ac:inkMkLst>
            <pc:docMk/>
            <pc:sldMk cId="3184953975" sldId="676"/>
            <ac:inkMk id="48" creationId="{FD22C6F8-3768-8F41-85F1-D8992A65D07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52.744" v="2156"/>
          <ac:inkMkLst>
            <pc:docMk/>
            <pc:sldMk cId="3184953975" sldId="676"/>
            <ac:inkMk id="50" creationId="{48DC4F37-7459-E43A-BD98-7C69F0A4172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5:08.213" v="2161"/>
          <ac:inkMkLst>
            <pc:docMk/>
            <pc:sldMk cId="3184953975" sldId="676"/>
            <ac:inkMk id="52" creationId="{24D39BD5-BE87-3EA5-A1D7-8178515C711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5:08.213" v="2161"/>
          <ac:inkMkLst>
            <pc:docMk/>
            <pc:sldMk cId="3184953975" sldId="676"/>
            <ac:inkMk id="53" creationId="{CCFC6068-132B-A297-A646-2C086A40CA6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5:08.213" v="2161"/>
          <ac:inkMkLst>
            <pc:docMk/>
            <pc:sldMk cId="3184953975" sldId="676"/>
            <ac:inkMk id="54" creationId="{7A7E3096-2F87-BA43-8266-972640097F0E}"/>
          </ac:inkMkLst>
        </pc:ink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4T03:16:41.029" v="1949" actId="20577"/>
        <pc:sldMkLst>
          <pc:docMk/>
          <pc:sldMk cId="1069597738" sldId="677"/>
        </pc:sldMkLst>
        <pc:spChg chg="del">
          <ac:chgData name="TAN Mei Yi [Harrisdale Senior High School]" userId="f9f029c9-d743-4d60-9f2c-e74bdec1ab07" providerId="ADAL" clId="{66E3E239-FA8D-40D6-BAE5-23DF937F4EDD}" dt="2022-08-24T02:53:32.139" v="1468" actId="478"/>
          <ac:spMkLst>
            <pc:docMk/>
            <pc:sldMk cId="1069597738" sldId="677"/>
            <ac:spMk id="4" creationId="{00000000-0000-0000-0000-000000000000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1:45.865" v="1769" actId="478"/>
          <ac:spMkLst>
            <pc:docMk/>
            <pc:sldMk cId="1069597738" sldId="677"/>
            <ac:spMk id="5" creationId="{B1B17EE4-1105-BE71-089A-27895958BC78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1:45.865" v="1769" actId="478"/>
          <ac:spMkLst>
            <pc:docMk/>
            <pc:sldMk cId="1069597738" sldId="677"/>
            <ac:spMk id="6" creationId="{E1240118-13BA-9224-F3AF-4963ABDDB617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1:45.865" v="1769" actId="478"/>
          <ac:spMkLst>
            <pc:docMk/>
            <pc:sldMk cId="1069597738" sldId="677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2:27.584" v="1807" actId="14100"/>
          <ac:spMkLst>
            <pc:docMk/>
            <pc:sldMk cId="1069597738" sldId="677"/>
            <ac:spMk id="10" creationId="{A1025106-3CBC-BAFE-FACF-EB1DC7A9999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2:54.710" v="1816" actId="1076"/>
          <ac:spMkLst>
            <pc:docMk/>
            <pc:sldMk cId="1069597738" sldId="677"/>
            <ac:spMk id="11" creationId="{4558086B-CFBC-5034-3EDA-54439CBA820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4:04.106" v="1860" actId="1076"/>
          <ac:spMkLst>
            <pc:docMk/>
            <pc:sldMk cId="1069597738" sldId="677"/>
            <ac:spMk id="12" creationId="{E16B80CD-E57D-3CE6-C31B-EB98712E37D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4:04.106" v="1860" actId="1076"/>
          <ac:spMkLst>
            <pc:docMk/>
            <pc:sldMk cId="1069597738" sldId="677"/>
            <ac:spMk id="13" creationId="{D3013B15-B91B-0ECC-0263-6FDC16E0EA4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4:06.956" v="1861" actId="1076"/>
          <ac:spMkLst>
            <pc:docMk/>
            <pc:sldMk cId="1069597738" sldId="677"/>
            <ac:spMk id="14" creationId="{44CAA306-DFA9-EED6-44A5-324788BF8AA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4:42.896" v="1887" actId="14100"/>
          <ac:spMkLst>
            <pc:docMk/>
            <pc:sldMk cId="1069597738" sldId="677"/>
            <ac:spMk id="15" creationId="{CA691767-1634-293D-0307-E0B3762C257E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3:14:45.991" v="1888" actId="478"/>
          <ac:spMkLst>
            <pc:docMk/>
            <pc:sldMk cId="1069597738" sldId="677"/>
            <ac:spMk id="16" creationId="{8EED7A9D-5F75-FCA3-CD41-0F86E566C51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5:01.581" v="1893" actId="1076"/>
          <ac:spMkLst>
            <pc:docMk/>
            <pc:sldMk cId="1069597738" sldId="677"/>
            <ac:spMk id="17" creationId="{38DF7564-81B1-33D5-494F-D908FE9AFE1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5:14.993" v="1897" actId="14100"/>
          <ac:spMkLst>
            <pc:docMk/>
            <pc:sldMk cId="1069597738" sldId="677"/>
            <ac:spMk id="18" creationId="{CBBFAAE2-9082-F449-2E91-A20E7318953C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6:01.815" v="1927" actId="1076"/>
          <ac:spMkLst>
            <pc:docMk/>
            <pc:sldMk cId="1069597738" sldId="677"/>
            <ac:spMk id="19" creationId="{35FF6906-E0CA-AACA-07E4-49766517A58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6:26.728" v="1940" actId="1076"/>
          <ac:spMkLst>
            <pc:docMk/>
            <pc:sldMk cId="1069597738" sldId="677"/>
            <ac:spMk id="20" creationId="{15999F0E-67C3-7F6C-1124-BDC8F5B995CC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6:41.029" v="1949" actId="20577"/>
          <ac:spMkLst>
            <pc:docMk/>
            <pc:sldMk cId="1069597738" sldId="677"/>
            <ac:spMk id="21" creationId="{ECE2C011-E402-3AEC-AF6E-44353E6E2637}"/>
          </ac:spMkLst>
        </pc:spChg>
        <pc:picChg chg="del">
          <ac:chgData name="TAN Mei Yi [Harrisdale Senior High School]" userId="f9f029c9-d743-4d60-9f2c-e74bdec1ab07" providerId="ADAL" clId="{66E3E239-FA8D-40D6-BAE5-23DF937F4EDD}" dt="2022-08-24T02:53:28.279" v="1465" actId="478"/>
          <ac:picMkLst>
            <pc:docMk/>
            <pc:sldMk cId="1069597738" sldId="677"/>
            <ac:picMk id="3" creationId="{4BFCAFB2-08E5-6964-0D91-1A0EC16C283B}"/>
          </ac:picMkLst>
        </pc:picChg>
        <pc:picChg chg="add mod ord">
          <ac:chgData name="TAN Mei Yi [Harrisdale Senior High School]" userId="f9f029c9-d743-4d60-9f2c-e74bdec1ab07" providerId="ADAL" clId="{66E3E239-FA8D-40D6-BAE5-23DF937F4EDD}" dt="2022-08-24T03:11:38.349" v="1767" actId="167"/>
          <ac:picMkLst>
            <pc:docMk/>
            <pc:sldMk cId="1069597738" sldId="677"/>
            <ac:picMk id="8" creationId="{DAD837F4-DD75-1923-581B-0F80F942E8B6}"/>
          </ac:picMkLst>
        </pc:pic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4T06:11:43.588" v="2695" actId="1076"/>
        <pc:sldMkLst>
          <pc:docMk/>
          <pc:sldMk cId="1699905137" sldId="678"/>
        </pc:sldMkLst>
        <pc:spChg chg="mod">
          <ac:chgData name="TAN Mei Yi [Harrisdale Senior High School]" userId="f9f029c9-d743-4d60-9f2c-e74bdec1ab07" providerId="ADAL" clId="{66E3E239-FA8D-40D6-BAE5-23DF937F4EDD}" dt="2022-08-24T06:01:36.465" v="2422" actId="1076"/>
          <ac:spMkLst>
            <pc:docMk/>
            <pc:sldMk cId="1699905137" sldId="678"/>
            <ac:spMk id="5" creationId="{B1B17EE4-1105-BE71-089A-27895958BC78}"/>
          </ac:spMkLst>
        </pc:spChg>
        <pc:spChg chg="mod">
          <ac:chgData name="TAN Mei Yi [Harrisdale Senior High School]" userId="f9f029c9-d743-4d60-9f2c-e74bdec1ab07" providerId="ADAL" clId="{66E3E239-FA8D-40D6-BAE5-23DF937F4EDD}" dt="2022-08-24T06:01:59.569" v="2453" actId="1076"/>
          <ac:spMkLst>
            <pc:docMk/>
            <pc:sldMk cId="1699905137" sldId="678"/>
            <ac:spMk id="6" creationId="{E1240118-13BA-9224-F3AF-4963ABDDB617}"/>
          </ac:spMkLst>
        </pc:spChg>
        <pc:spChg chg="del">
          <ac:chgData name="TAN Mei Yi [Harrisdale Senior High School]" userId="f9f029c9-d743-4d60-9f2c-e74bdec1ab07" providerId="ADAL" clId="{66E3E239-FA8D-40D6-BAE5-23DF937F4EDD}" dt="2022-08-24T06:02:01.633" v="2454" actId="478"/>
          <ac:spMkLst>
            <pc:docMk/>
            <pc:sldMk cId="1699905137" sldId="678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2:10.088" v="2462" actId="20577"/>
          <ac:spMkLst>
            <pc:docMk/>
            <pc:sldMk cId="1699905137" sldId="678"/>
            <ac:spMk id="53" creationId="{DFA2C062-0898-41C2-974D-FBA736BFBDD6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6:02:21.442" v="2465" actId="478"/>
          <ac:spMkLst>
            <pc:docMk/>
            <pc:sldMk cId="1699905137" sldId="678"/>
            <ac:spMk id="54" creationId="{15529F85-DA6B-9ACC-D2F9-285415FF077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3:06.657" v="2476" actId="1076"/>
          <ac:spMkLst>
            <pc:docMk/>
            <pc:sldMk cId="1699905137" sldId="678"/>
            <ac:spMk id="55" creationId="{3F82D8F2-2274-36AA-FFA2-8C8205A7AF8B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4:37.652" v="2550" actId="1076"/>
          <ac:spMkLst>
            <pc:docMk/>
            <pc:sldMk cId="1699905137" sldId="678"/>
            <ac:spMk id="56" creationId="{840398ED-59E8-E51D-6594-208590FE6E9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4:41.018" v="2551" actId="1076"/>
          <ac:spMkLst>
            <pc:docMk/>
            <pc:sldMk cId="1699905137" sldId="678"/>
            <ac:spMk id="57" creationId="{17F2AEDA-E61E-B78E-FAD3-8D80292A364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4:44.592" v="2552" actId="1076"/>
          <ac:spMkLst>
            <pc:docMk/>
            <pc:sldMk cId="1699905137" sldId="678"/>
            <ac:spMk id="58" creationId="{BFFABF43-B51E-6E36-A580-3F7188EBE63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4:48.151" v="2553" actId="1076"/>
          <ac:spMkLst>
            <pc:docMk/>
            <pc:sldMk cId="1699905137" sldId="678"/>
            <ac:spMk id="59" creationId="{1A5AA906-3767-B3BE-BF90-F25AE920F90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5:15.296" v="2609" actId="1076"/>
          <ac:spMkLst>
            <pc:docMk/>
            <pc:sldMk cId="1699905137" sldId="678"/>
            <ac:spMk id="60" creationId="{9B994297-BF0D-C9B5-F18F-2A998F784121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5:42.203" v="2627" actId="1076"/>
          <ac:spMkLst>
            <pc:docMk/>
            <pc:sldMk cId="1699905137" sldId="678"/>
            <ac:spMk id="61" creationId="{C4B33B41-BCB3-CA8E-937C-51CF66B307AD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6:19.909" v="2673" actId="1076"/>
          <ac:spMkLst>
            <pc:docMk/>
            <pc:sldMk cId="1699905137" sldId="678"/>
            <ac:spMk id="62" creationId="{95952B4F-F369-65EA-E73C-454A650CA62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7:02.423" v="2686" actId="1076"/>
          <ac:spMkLst>
            <pc:docMk/>
            <pc:sldMk cId="1699905137" sldId="678"/>
            <ac:spMk id="63" creationId="{D53AF377-1E0A-2E76-DD68-F3F945920F0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1:43.588" v="2695" actId="1076"/>
          <ac:spMkLst>
            <pc:docMk/>
            <pc:sldMk cId="1699905137" sldId="678"/>
            <ac:spMk id="64" creationId="{61592FBA-FA3F-3E3F-012A-A43515426169}"/>
          </ac:spMkLst>
        </pc:spChg>
        <pc:grpChg chg="add mod">
          <ac:chgData name="TAN Mei Yi [Harrisdale Senior High School]" userId="f9f029c9-d743-4d60-9f2c-e74bdec1ab07" providerId="ADAL" clId="{66E3E239-FA8D-40D6-BAE5-23DF937F4EDD}" dt="2022-08-24T06:00:01.598" v="2357"/>
          <ac:grpSpMkLst>
            <pc:docMk/>
            <pc:sldMk cId="1699905137" sldId="678"/>
            <ac:grpSpMk id="4" creationId="{2EEE4730-6768-631B-1A61-E7076900A48A}"/>
          </ac:grpSpMkLst>
        </pc:grpChg>
        <pc:grpChg chg="add del mod">
          <ac:chgData name="TAN Mei Yi [Harrisdale Senior High School]" userId="f9f029c9-d743-4d60-9f2c-e74bdec1ab07" providerId="ADAL" clId="{66E3E239-FA8D-40D6-BAE5-23DF937F4EDD}" dt="2022-08-24T06:00:01.584" v="2350"/>
          <ac:grpSpMkLst>
            <pc:docMk/>
            <pc:sldMk cId="1699905137" sldId="678"/>
            <ac:grpSpMk id="25" creationId="{FF88332D-D9F6-160E-18F9-5AD6BA02112C}"/>
          </ac:grpSpMkLst>
        </pc:grpChg>
        <pc:grpChg chg="add del mod">
          <ac:chgData name="TAN Mei Yi [Harrisdale Senior High School]" userId="f9f029c9-d743-4d60-9f2c-e74bdec1ab07" providerId="ADAL" clId="{66E3E239-FA8D-40D6-BAE5-23DF937F4EDD}" dt="2022-08-24T06:00:03.026" v="2359"/>
          <ac:grpSpMkLst>
            <pc:docMk/>
            <pc:sldMk cId="1699905137" sldId="678"/>
            <ac:grpSpMk id="29" creationId="{E0CF1CDD-C4A7-1570-DF55-699B8076B1F1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00:12.080" v="2367"/>
          <ac:grpSpMkLst>
            <pc:docMk/>
            <pc:sldMk cId="1699905137" sldId="678"/>
            <ac:grpSpMk id="38" creationId="{FC160452-2248-44CB-161D-E67B9925A5EC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00:50.281" v="2377"/>
          <ac:grpSpMkLst>
            <pc:docMk/>
            <pc:sldMk cId="1699905137" sldId="678"/>
            <ac:grpSpMk id="44" creationId="{9C033C64-2E34-B2E7-740F-F2F977AF752A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00:50.281" v="2377"/>
          <ac:grpSpMkLst>
            <pc:docMk/>
            <pc:sldMk cId="1699905137" sldId="678"/>
            <ac:grpSpMk id="46" creationId="{C5AA9620-87DB-4E7E-5E23-06891FC16B4C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01:00.752" v="2381"/>
          <ac:grpSpMkLst>
            <pc:docMk/>
            <pc:sldMk cId="1699905137" sldId="678"/>
            <ac:grpSpMk id="49" creationId="{819AB812-1801-6A58-CD62-31B88135B10B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01:05.247" v="2385"/>
          <ac:grpSpMkLst>
            <pc:docMk/>
            <pc:sldMk cId="1699905137" sldId="678"/>
            <ac:grpSpMk id="52" creationId="{402269B9-A5EE-A930-6B37-0ADB7931B321}"/>
          </ac:grpSpMkLst>
        </pc:grpChg>
        <pc:picChg chg="add mod">
          <ac:chgData name="TAN Mei Yi [Harrisdale Senior High School]" userId="f9f029c9-d743-4d60-9f2c-e74bdec1ab07" providerId="ADAL" clId="{66E3E239-FA8D-40D6-BAE5-23DF937F4EDD}" dt="2022-08-24T02:54:41.949" v="1478" actId="1076"/>
          <ac:picMkLst>
            <pc:docMk/>
            <pc:sldMk cId="1699905137" sldId="678"/>
            <ac:picMk id="3" creationId="{248BFBF3-4643-596A-78F8-A892CE532A85}"/>
          </ac:picMkLst>
        </pc:picChg>
        <pc:picChg chg="del">
          <ac:chgData name="TAN Mei Yi [Harrisdale Senior High School]" userId="f9f029c9-d743-4d60-9f2c-e74bdec1ab07" providerId="ADAL" clId="{66E3E239-FA8D-40D6-BAE5-23DF937F4EDD}" dt="2022-08-24T02:54:35.150" v="1474" actId="478"/>
          <ac:picMkLst>
            <pc:docMk/>
            <pc:sldMk cId="1699905137" sldId="678"/>
            <ac:picMk id="8" creationId="{DAD837F4-DD75-1923-581B-0F80F942E8B6}"/>
          </ac:picMkLst>
        </pc:pic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0" creationId="{8B8A64E4-B07B-B7CE-7221-3DD3EF7F4929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1" creationId="{2BDC2207-9269-BBC7-E60B-560EC777DDE6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2" creationId="{AE7A86BB-9CB8-9E7C-03C1-7BB6B87F0628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3" creationId="{F938D511-FF8D-C663-230A-6D4D18C05134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4" creationId="{1FD8F24F-53B4-6BC3-9E96-B50299B0DAD4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5" creationId="{3D7B98CC-727A-6EC3-4E62-8065BF5C4C4A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85" v="2351"/>
          <ac:inkMkLst>
            <pc:docMk/>
            <pc:sldMk cId="1699905137" sldId="678"/>
            <ac:inkMk id="16" creationId="{63054E84-35A0-D3D5-524C-6E91CB19921B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7" creationId="{D57BE090-9A5F-A07B-120E-5EE18D285434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91" v="2355"/>
          <ac:inkMkLst>
            <pc:docMk/>
            <pc:sldMk cId="1699905137" sldId="678"/>
            <ac:inkMk id="18" creationId="{B8DD588E-81D3-C13F-8C45-DBD7A7AE4620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88" v="2353"/>
          <ac:inkMkLst>
            <pc:docMk/>
            <pc:sldMk cId="1699905137" sldId="678"/>
            <ac:inkMk id="19" creationId="{DA816CB9-A0A3-DA8C-9543-B25370182767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97" v="2356"/>
          <ac:inkMkLst>
            <pc:docMk/>
            <pc:sldMk cId="1699905137" sldId="678"/>
            <ac:inkMk id="20" creationId="{CEDDA1A8-A48B-21C1-CDD9-A5E4BC96F879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21" creationId="{27C87DA4-886F-A4F9-4B7E-61D46EFB003B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22" creationId="{5AA859D8-EF74-FB2B-C520-929E32501A3F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00:01.590" v="2354"/>
          <ac:inkMkLst>
            <pc:docMk/>
            <pc:sldMk cId="1699905137" sldId="678"/>
            <ac:inkMk id="23" creationId="{61DBBFE7-C771-C21B-F17A-F1994B6C35D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00:03.880" v="2361"/>
          <ac:inkMkLst>
            <pc:docMk/>
            <pc:sldMk cId="1699905137" sldId="678"/>
            <ac:inkMk id="24" creationId="{75EB8CB3-CB7E-2EDF-A977-B5060E4601B2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86" v="2352"/>
          <ac:inkMkLst>
            <pc:docMk/>
            <pc:sldMk cId="1699905137" sldId="678"/>
            <ac:inkMk id="26" creationId="{5EF6ED27-1D25-4CFA-59A6-FF3ADF96CF1D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84" v="2350"/>
          <ac:inkMkLst>
            <pc:docMk/>
            <pc:sldMk cId="1699905137" sldId="678"/>
            <ac:inkMk id="27" creationId="{96D3650C-0A8B-61FA-4B54-3938A82B411F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5:59:54.972" v="2349"/>
          <ac:inkMkLst>
            <pc:docMk/>
            <pc:sldMk cId="1699905137" sldId="678"/>
            <ac:inkMk id="28" creationId="{647055CF-48E0-822F-88E7-65A919E03254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3.025" v="2358"/>
          <ac:inkMkLst>
            <pc:docMk/>
            <pc:sldMk cId="1699905137" sldId="678"/>
            <ac:inkMk id="30" creationId="{53CFDE91-FD87-1CB8-8D28-EA5F0688ED51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3.026" v="2360"/>
          <ac:inkMkLst>
            <pc:docMk/>
            <pc:sldMk cId="1699905137" sldId="678"/>
            <ac:inkMk id="31" creationId="{AEA5EF9C-DDC9-8D73-E2E6-4967E5FA2806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3.026" v="2359"/>
          <ac:inkMkLst>
            <pc:docMk/>
            <pc:sldMk cId="1699905137" sldId="678"/>
            <ac:inkMk id="32" creationId="{CF7C284C-6616-00C9-CCAB-CEE8D042518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12.080" v="2367"/>
          <ac:inkMkLst>
            <pc:docMk/>
            <pc:sldMk cId="1699905137" sldId="678"/>
            <ac:inkMk id="33" creationId="{EE62CB3B-8681-69B7-0FBD-42222142271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12.080" v="2367"/>
          <ac:inkMkLst>
            <pc:docMk/>
            <pc:sldMk cId="1699905137" sldId="678"/>
            <ac:inkMk id="34" creationId="{697DF27F-7BB6-1BE9-EA7E-70137899876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12.080" v="2367"/>
          <ac:inkMkLst>
            <pc:docMk/>
            <pc:sldMk cId="1699905137" sldId="678"/>
            <ac:inkMk id="35" creationId="{0BAA5356-E59E-2EC6-50A4-7FFA79D2366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12.080" v="2367"/>
          <ac:inkMkLst>
            <pc:docMk/>
            <pc:sldMk cId="1699905137" sldId="678"/>
            <ac:inkMk id="36" creationId="{F80987A0-0879-92AF-D02D-A85F4E9A1D7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12.080" v="2367"/>
          <ac:inkMkLst>
            <pc:docMk/>
            <pc:sldMk cId="1699905137" sldId="678"/>
            <ac:inkMk id="37" creationId="{80126393-A8F5-88C6-B121-F197058949B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50.281" v="2377"/>
          <ac:inkMkLst>
            <pc:docMk/>
            <pc:sldMk cId="1699905137" sldId="678"/>
            <ac:inkMk id="39" creationId="{641AF163-1DB0-5969-7084-B603F32F929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50.281" v="2377"/>
          <ac:inkMkLst>
            <pc:docMk/>
            <pc:sldMk cId="1699905137" sldId="678"/>
            <ac:inkMk id="40" creationId="{A2328D27-0AAE-8137-3C4C-5ABBE3D16DF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50.281" v="2377"/>
          <ac:inkMkLst>
            <pc:docMk/>
            <pc:sldMk cId="1699905137" sldId="678"/>
            <ac:inkMk id="41" creationId="{F599DE65-F149-437A-E803-4A9050B7E6A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50.281" v="2377"/>
          <ac:inkMkLst>
            <pc:docMk/>
            <pc:sldMk cId="1699905137" sldId="678"/>
            <ac:inkMk id="42" creationId="{184A1C56-E275-9528-5BF7-071C541976C3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00:21.036" v="2373" actId="9405"/>
          <ac:inkMkLst>
            <pc:docMk/>
            <pc:sldMk cId="1699905137" sldId="678"/>
            <ac:inkMk id="43" creationId="{F33F7070-BEFA-965E-6455-D8F9534D963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50.281" v="2377"/>
          <ac:inkMkLst>
            <pc:docMk/>
            <pc:sldMk cId="1699905137" sldId="678"/>
            <ac:inkMk id="45" creationId="{A26E2FCA-6FE1-A552-8B5B-B4789C6F305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1:00.752" v="2381"/>
          <ac:inkMkLst>
            <pc:docMk/>
            <pc:sldMk cId="1699905137" sldId="678"/>
            <ac:inkMk id="47" creationId="{2C19C28B-8F85-2B6B-A068-7A22729E062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1:00.752" v="2381"/>
          <ac:inkMkLst>
            <pc:docMk/>
            <pc:sldMk cId="1699905137" sldId="678"/>
            <ac:inkMk id="48" creationId="{734D31B2-1DD0-9B76-89BE-42E473D9450F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01:05.247" v="2385"/>
          <ac:inkMkLst>
            <pc:docMk/>
            <pc:sldMk cId="1699905137" sldId="678"/>
            <ac:inkMk id="50" creationId="{E73EABAD-825B-7CD4-D23F-5A25655F1693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01:05.248" v="2386"/>
          <ac:inkMkLst>
            <pc:docMk/>
            <pc:sldMk cId="1699905137" sldId="678"/>
            <ac:inkMk id="51" creationId="{9D9952A1-DEE7-34E4-8B65-9620B0485D3B}"/>
          </ac:inkMkLst>
        </pc:ink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4T06:22:01.178" v="3202" actId="1076"/>
        <pc:sldMkLst>
          <pc:docMk/>
          <pc:sldMk cId="2090074913" sldId="679"/>
        </pc:sldMkLst>
        <pc:spChg chg="del">
          <ac:chgData name="TAN Mei Yi [Harrisdale Senior High School]" userId="f9f029c9-d743-4d60-9f2c-e74bdec1ab07" providerId="ADAL" clId="{66E3E239-FA8D-40D6-BAE5-23DF937F4EDD}" dt="2022-08-24T06:15:16.822" v="2844" actId="478"/>
          <ac:spMkLst>
            <pc:docMk/>
            <pc:sldMk cId="2090074913" sldId="679"/>
            <ac:spMk id="5" creationId="{B1B17EE4-1105-BE71-089A-27895958BC78}"/>
          </ac:spMkLst>
        </pc:spChg>
        <pc:spChg chg="del">
          <ac:chgData name="TAN Mei Yi [Harrisdale Senior High School]" userId="f9f029c9-d743-4d60-9f2c-e74bdec1ab07" providerId="ADAL" clId="{66E3E239-FA8D-40D6-BAE5-23DF937F4EDD}" dt="2022-08-24T06:15:16.822" v="2844" actId="478"/>
          <ac:spMkLst>
            <pc:docMk/>
            <pc:sldMk cId="2090074913" sldId="679"/>
            <ac:spMk id="6" creationId="{E1240118-13BA-9224-F3AF-4963ABDDB617}"/>
          </ac:spMkLst>
        </pc:spChg>
        <pc:spChg chg="del">
          <ac:chgData name="TAN Mei Yi [Harrisdale Senior High School]" userId="f9f029c9-d743-4d60-9f2c-e74bdec1ab07" providerId="ADAL" clId="{66E3E239-FA8D-40D6-BAE5-23DF937F4EDD}" dt="2022-08-24T06:15:16.822" v="2844" actId="478"/>
          <ac:spMkLst>
            <pc:docMk/>
            <pc:sldMk cId="2090074913" sldId="679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5:37.714" v="2846" actId="1076"/>
          <ac:spMkLst>
            <pc:docMk/>
            <pc:sldMk cId="2090074913" sldId="679"/>
            <ac:spMk id="8" creationId="{88A1C130-2E18-2E6F-5B91-C77AFF0C1D26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6:51.745" v="2952" actId="14100"/>
          <ac:spMkLst>
            <pc:docMk/>
            <pc:sldMk cId="2090074913" sldId="679"/>
            <ac:spMk id="10" creationId="{C5C60D3F-B414-50A5-E396-63C690C0150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6:54.377" v="2953" actId="1076"/>
          <ac:spMkLst>
            <pc:docMk/>
            <pc:sldMk cId="2090074913" sldId="679"/>
            <ac:spMk id="11" creationId="{55E9A5B1-2F82-65D7-6CB9-FC84C61FA8E8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7:16.856" v="2962" actId="1076"/>
          <ac:spMkLst>
            <pc:docMk/>
            <pc:sldMk cId="2090074913" sldId="679"/>
            <ac:spMk id="12" creationId="{4A48667D-8E33-77E6-88E0-B3F657F4758D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8:04.024" v="2984" actId="1076"/>
          <ac:spMkLst>
            <pc:docMk/>
            <pc:sldMk cId="2090074913" sldId="679"/>
            <ac:spMk id="13" creationId="{1FE17415-07A5-FF58-040A-A607C8DAC60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8:21.346" v="3010" actId="1076"/>
          <ac:spMkLst>
            <pc:docMk/>
            <pc:sldMk cId="2090074913" sldId="679"/>
            <ac:spMk id="14" creationId="{F507994B-C965-D938-C552-09DA8D9618E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8:41.981" v="3028" actId="20577"/>
          <ac:spMkLst>
            <pc:docMk/>
            <pc:sldMk cId="2090074913" sldId="679"/>
            <ac:spMk id="15" creationId="{4C77625A-DEC5-1EE6-3874-8CCFB857202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8:49.600" v="3030" actId="20577"/>
          <ac:spMkLst>
            <pc:docMk/>
            <pc:sldMk cId="2090074913" sldId="679"/>
            <ac:spMk id="16" creationId="{2D0F6BFB-C4B9-D25D-575D-BEA956A0C52C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9:07.601" v="3035"/>
          <ac:spMkLst>
            <pc:docMk/>
            <pc:sldMk cId="2090074913" sldId="679"/>
            <ac:spMk id="17" creationId="{46F91208-21C0-100F-1517-5947EC51168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21:35.506" v="3140" actId="1076"/>
          <ac:spMkLst>
            <pc:docMk/>
            <pc:sldMk cId="2090074913" sldId="679"/>
            <ac:spMk id="18" creationId="{8BDD84D0-A149-082B-9D8D-D0886489B51B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22:01.178" v="3202" actId="1076"/>
          <ac:spMkLst>
            <pc:docMk/>
            <pc:sldMk cId="2090074913" sldId="679"/>
            <ac:spMk id="106" creationId="{82307EC8-7E1B-C71B-8F00-D074EFA44F21}"/>
          </ac:spMkLst>
        </pc:spChg>
        <pc:grpChg chg="del mod">
          <ac:chgData name="TAN Mei Yi [Harrisdale Senior High School]" userId="f9f029c9-d743-4d60-9f2c-e74bdec1ab07" providerId="ADAL" clId="{66E3E239-FA8D-40D6-BAE5-23DF937F4EDD}" dt="2022-08-24T06:19:54.381" v="3054"/>
          <ac:grpSpMkLst>
            <pc:docMk/>
            <pc:sldMk cId="2090074913" sldId="679"/>
            <ac:grpSpMk id="24" creationId="{ECD41D27-CD41-0332-69A1-753C6F99DB52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12.852" v="3060"/>
          <ac:grpSpMkLst>
            <pc:docMk/>
            <pc:sldMk cId="2090074913" sldId="679"/>
            <ac:grpSpMk id="28" creationId="{E164F7C9-B59D-85E4-AF9F-CE6B425A5851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15.904" v="3066"/>
          <ac:grpSpMkLst>
            <pc:docMk/>
            <pc:sldMk cId="2090074913" sldId="679"/>
            <ac:grpSpMk id="34" creationId="{F86CFEBF-E5CF-14B3-0598-4C3A5E5C67F6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33.958" v="3079"/>
          <ac:grpSpMkLst>
            <pc:docMk/>
            <pc:sldMk cId="2090074913" sldId="679"/>
            <ac:grpSpMk id="40" creationId="{E1BE78E8-9494-5F47-0E31-5D09C41B7F5E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0:33.958" v="3079"/>
          <ac:grpSpMkLst>
            <pc:docMk/>
            <pc:sldMk cId="2090074913" sldId="679"/>
            <ac:grpSpMk id="47" creationId="{C8C87967-4E8B-E110-84D1-3FCBEDF252DF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53.177" v="3090"/>
          <ac:grpSpMkLst>
            <pc:docMk/>
            <pc:sldMk cId="2090074913" sldId="679"/>
            <ac:grpSpMk id="51" creationId="{8D71340F-D65A-AFA7-60C0-BCEAF0AFDB67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54.972" v="3094"/>
          <ac:grpSpMkLst>
            <pc:docMk/>
            <pc:sldMk cId="2090074913" sldId="679"/>
            <ac:grpSpMk id="55" creationId="{57472085-8F85-80DC-561E-A8CDAFB57D33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59.948" v="3099"/>
          <ac:grpSpMkLst>
            <pc:docMk/>
            <pc:sldMk cId="2090074913" sldId="679"/>
            <ac:grpSpMk id="59" creationId="{B4525239-D2A1-8D9C-A255-B9F787ACE0A6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1:07.048" v="3110"/>
          <ac:grpSpMkLst>
            <pc:docMk/>
            <pc:sldMk cId="2090074913" sldId="679"/>
            <ac:grpSpMk id="64" creationId="{60D41849-F143-DBAA-33AB-1CB63FDF2124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1:07.048" v="3110"/>
          <ac:grpSpMkLst>
            <pc:docMk/>
            <pc:sldMk cId="2090074913" sldId="679"/>
            <ac:grpSpMk id="75" creationId="{FFB24CBB-C0D4-61C9-C673-1BA4F87050C1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1:07.048" v="3110"/>
          <ac:grpSpMkLst>
            <pc:docMk/>
            <pc:sldMk cId="2090074913" sldId="679"/>
            <ac:grpSpMk id="76" creationId="{65A4AEC6-F28D-1723-2833-9AA2673B8200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1:13.824" v="3117"/>
          <ac:grpSpMkLst>
            <pc:docMk/>
            <pc:sldMk cId="2090074913" sldId="679"/>
            <ac:grpSpMk id="77" creationId="{71ACA474-8BA6-01E0-EBAB-46E1681B8F30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1:18.446" v="3127"/>
          <ac:grpSpMkLst>
            <pc:docMk/>
            <pc:sldMk cId="2090074913" sldId="679"/>
            <ac:grpSpMk id="84" creationId="{D030975D-A43D-8130-DF95-A65F7CAA7E5E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1:24.405" v="3138"/>
          <ac:grpSpMkLst>
            <pc:docMk/>
            <pc:sldMk cId="2090074913" sldId="679"/>
            <ac:grpSpMk id="94" creationId="{9E58A809-1BA0-314F-C748-C4256F3CB1D9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1:24.405" v="3138"/>
          <ac:grpSpMkLst>
            <pc:docMk/>
            <pc:sldMk cId="2090074913" sldId="679"/>
            <ac:grpSpMk id="105" creationId="{9CB4BF05-6CF3-AEE8-71C6-4D27D00B31B1}"/>
          </ac:grpSpMkLst>
        </pc:grpChg>
        <pc:picChg chg="del">
          <ac:chgData name="TAN Mei Yi [Harrisdale Senior High School]" userId="f9f029c9-d743-4d60-9f2c-e74bdec1ab07" providerId="ADAL" clId="{66E3E239-FA8D-40D6-BAE5-23DF937F4EDD}" dt="2022-08-24T02:54:56.351" v="1480" actId="478"/>
          <ac:picMkLst>
            <pc:docMk/>
            <pc:sldMk cId="2090074913" sldId="679"/>
            <ac:picMk id="3" creationId="{248BFBF3-4643-596A-78F8-A892CE532A85}"/>
          </ac:picMkLst>
        </pc:picChg>
        <pc:picChg chg="add mod">
          <ac:chgData name="TAN Mei Yi [Harrisdale Senior High School]" userId="f9f029c9-d743-4d60-9f2c-e74bdec1ab07" providerId="ADAL" clId="{66E3E239-FA8D-40D6-BAE5-23DF937F4EDD}" dt="2022-08-24T02:55:14.255" v="1484" actId="1076"/>
          <ac:picMkLst>
            <pc:docMk/>
            <pc:sldMk cId="2090074913" sldId="679"/>
            <ac:picMk id="4" creationId="{2AA8FA43-2FF4-97FE-3E3E-B0160E6E39DB}"/>
          </ac:picMkLst>
        </pc:pic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19" creationId="{55853FA9-571B-D0EB-2AE6-12E82F80526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0" creationId="{D8613EC3-DE46-FC15-1503-CAC13750396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1" creationId="{38A4C225-420C-7A87-EDB3-55827EAC372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2" creationId="{79C51E2F-CC31-D5A7-1164-53B09030428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3" creationId="{89D408C7-E6E5-DFE0-8A79-5B470CA8C10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5" creationId="{348D5F1E-D0C5-B9AC-A64F-452986C9694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6" creationId="{F28D69A3-E421-DB97-3649-56547D23B72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7" creationId="{0C45F9AF-D17F-3582-9BD7-40A6588AB59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9" creationId="{F2A7CFDE-FD58-A59B-4760-A0B9E7D1BE0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30" creationId="{2DB65499-F635-D305-00BD-170E508E2731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27.547" v="3070"/>
          <ac:inkMkLst>
            <pc:docMk/>
            <pc:sldMk cId="2090074913" sldId="679"/>
            <ac:inkMk id="31" creationId="{8A31BEB9-8994-52BD-6CB6-68907F2444B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32" creationId="{40226DE8-372E-9CAD-3930-10A308A9241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5.150" v="3081"/>
          <ac:inkMkLst>
            <pc:docMk/>
            <pc:sldMk cId="2090074913" sldId="679"/>
            <ac:inkMk id="33" creationId="{C411933A-6B0B-72AE-266B-FCAAE130F207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25.692" v="3069"/>
          <ac:inkMkLst>
            <pc:docMk/>
            <pc:sldMk cId="2090074913" sldId="679"/>
            <ac:inkMk id="35" creationId="{399FE3AF-95C0-6EDE-344A-0139FE2942B5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24.805" v="3067"/>
          <ac:inkMkLst>
            <pc:docMk/>
            <pc:sldMk cId="2090074913" sldId="679"/>
            <ac:inkMk id="36" creationId="{8B09B552-4CF4-1086-1D03-53D088BA626B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25.691" v="3068"/>
          <ac:inkMkLst>
            <pc:docMk/>
            <pc:sldMk cId="2090074913" sldId="679"/>
            <ac:inkMk id="37" creationId="{5E7609F1-B362-0A93-FB44-398D72AABEE3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34.419" v="3080"/>
          <ac:inkMkLst>
            <pc:docMk/>
            <pc:sldMk cId="2090074913" sldId="679"/>
            <ac:inkMk id="38" creationId="{F930E314-8136-6BBF-AB66-5BEF95ADF5A5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27.548" v="3071"/>
          <ac:inkMkLst>
            <pc:docMk/>
            <pc:sldMk cId="2090074913" sldId="679"/>
            <ac:inkMk id="39" creationId="{DADF032C-F08A-5044-4D59-BF0E32EB1E8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41" creationId="{40EA1D7E-EF57-5753-4664-2A4024AB96F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42" creationId="{FE4447BE-CCDA-7DAE-A3DF-EB645D383FF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43" creationId="{ACB1B155-B122-9586-45A3-54D67D50082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44" creationId="{184DBDF6-273F-1062-859E-40B6F4F7EE80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0:32.395" v="3077" actId="9405"/>
          <ac:inkMkLst>
            <pc:docMk/>
            <pc:sldMk cId="2090074913" sldId="679"/>
            <ac:inkMk id="45" creationId="{B5728230-0C1D-49E2-A90D-1B20E0D99D2E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0:32.988" v="3078" actId="9405"/>
          <ac:inkMkLst>
            <pc:docMk/>
            <pc:sldMk cId="2090074913" sldId="679"/>
            <ac:inkMk id="46" creationId="{C1DEC0A1-FE10-36E1-0451-FC163304761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48" creationId="{AAB5AA01-FB3B-3B48-243E-518B83F4207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49" creationId="{BDB49167-1598-4A44-250E-514DEE2A93D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0" creationId="{1CAA4C3F-9BAA-7680-FC25-FAB88D35E22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2" creationId="{0ADD460C-67C5-FA50-F041-EB9FB16EC7D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3" creationId="{0D77BC1C-E048-4DAD-C25F-4B90897EA9A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4" creationId="{B2A215D4-625D-D611-37CA-E3555E405ED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6" creationId="{7B3A0CAE-EC96-80C5-D5A7-48C83C3602F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7" creationId="{B3BC8722-44F8-D5B1-7364-1B818D2F74E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8" creationId="{7447C89E-328F-55AD-A37D-0718F99261E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0" creationId="{A759A350-79B4-AA17-3FA4-E9EEDE94750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1" creationId="{26F17056-A551-88B5-247C-382BD233E3F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2" creationId="{87F99FF6-4DD2-CE93-FD22-35DFCAA590B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3" creationId="{AAE5D792-3FF0-AFD7-B08F-77804EE9BF6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5" creationId="{F59A98DD-F6E3-CE10-46F8-BEA6BDF2FFC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6" creationId="{42C53668-7EDA-313B-E901-AD20AAB6D35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07.048" v="3110"/>
          <ac:inkMkLst>
            <pc:docMk/>
            <pc:sldMk cId="2090074913" sldId="679"/>
            <ac:inkMk id="67" creationId="{46099297-C51F-973C-D99D-63E04FC5908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07.048" v="3110"/>
          <ac:inkMkLst>
            <pc:docMk/>
            <pc:sldMk cId="2090074913" sldId="679"/>
            <ac:inkMk id="68" creationId="{6EB0B7C4-A255-AF8B-CC61-C0B681675C0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07.048" v="3110"/>
          <ac:inkMkLst>
            <pc:docMk/>
            <pc:sldMk cId="2090074913" sldId="679"/>
            <ac:inkMk id="69" creationId="{2D1CD1A2-6653-9A8B-8254-30108C60B50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0" creationId="{16FB3F31-5FFF-0C0E-8885-D03EFD8AEC1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1" creationId="{B5B0536E-AE0B-9D8D-4F0A-14070BBDEF8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2" creationId="{99059E33-380C-D549-1458-DBB9627A1C0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3" creationId="{36109CF1-B11B-15CB-B756-1055380D55C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4" creationId="{6A546826-BEFA-6F4C-A721-A38C8FF3B44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8" creationId="{4AF75193-2B50-3636-2AB3-BDEDCBF54D1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9" creationId="{00998AD5-0BDB-8548-1C7F-4EECACB628F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0" creationId="{5EE977E5-B29E-4815-7C1A-389864CF95C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1" creationId="{48A935D8-7BC9-BE39-9813-BC68F1A26A1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2" creationId="{BE85C2D5-035D-BF52-C456-DC1D02C14E4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3" creationId="{45FD5BDD-9CD9-7FA9-EF37-5801502500C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5" creationId="{BC56DF91-86AB-DFC6-D605-EC4D184AD8B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6" creationId="{4944AEBB-9D33-A64E-8B0F-574F64C2F0E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7" creationId="{32283B2C-AE54-127A-6440-0E9D0D636E9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8" creationId="{2675A48C-17B2-0681-7574-711072DC890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9" creationId="{B0DFC35D-359C-6002-721E-165FD5E7CCD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0" creationId="{6D5EA0B0-DAE6-99FB-E1C9-2B5E55BDB05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1" creationId="{8D47D164-6F45-258E-007F-F1B47F4038E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2" creationId="{FED2190B-04E9-55A4-489E-D6AEC318358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3" creationId="{FAAFB7DF-5CD9-0E49-4C34-AEAC129B62F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5" creationId="{B244EEF8-2BBD-D97B-EFBB-BBCA00806D4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6" creationId="{2EA29064-2CCA-F99F-46C1-FE6080358D8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7" creationId="{952700E3-EDF5-F69D-CF32-EC72ED069CD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8" creationId="{28DF2A7A-C691-0025-B6CC-94700E0695E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9" creationId="{E4F91E39-23B1-C865-97AF-15567FDE248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100" creationId="{387071A4-4FA4-604B-EAC1-7B653E4E668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101" creationId="{E4C549B7-4A95-BAE1-8629-4A1661B7683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102" creationId="{CA96355B-6330-9497-17A6-4AAC646126A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103" creationId="{C76B3A40-FC31-F864-13C5-A558B303C8E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104" creationId="{D9CB76A6-0EBF-DA20-1C33-90571D61EADA}"/>
          </ac:inkMkLst>
        </pc:ink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4T06:15:03.774" v="2843" actId="1076"/>
        <pc:sldMkLst>
          <pc:docMk/>
          <pc:sldMk cId="623957879" sldId="680"/>
        </pc:sldMkLst>
        <pc:spChg chg="add mod">
          <ac:chgData name="TAN Mei Yi [Harrisdale Senior High School]" userId="f9f029c9-d743-4d60-9f2c-e74bdec1ab07" providerId="ADAL" clId="{66E3E239-FA8D-40D6-BAE5-23DF937F4EDD}" dt="2022-08-24T06:13:10.773" v="2749" actId="1076"/>
          <ac:spMkLst>
            <pc:docMk/>
            <pc:sldMk cId="623957879" sldId="680"/>
            <ac:spMk id="2" creationId="{EA16E73E-08ED-F322-4D48-9A1085BC76F9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" creationId="{B1B17EE4-1105-BE71-089A-27895958BC78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6" creationId="{E1240118-13BA-9224-F3AF-4963ABDDB61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3:46.174" v="2779" actId="1076"/>
          <ac:spMkLst>
            <pc:docMk/>
            <pc:sldMk cId="623957879" sldId="680"/>
            <ac:spMk id="7" creationId="{DF353B9C-2B33-2247-26E5-D18E1D09DF4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4:41.050" v="2819" actId="20577"/>
          <ac:spMkLst>
            <pc:docMk/>
            <pc:sldMk cId="623957879" sldId="680"/>
            <ac:spMk id="8" creationId="{164F18C5-E705-5195-30B1-BFF2CF035DC4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5:03.774" v="2843" actId="1076"/>
          <ac:spMkLst>
            <pc:docMk/>
            <pc:sldMk cId="623957879" sldId="680"/>
            <ac:spMk id="16" creationId="{CFC8E9E3-01A2-26D7-EFFF-28893C9FBE88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3" creationId="{DFA2C062-0898-41C2-974D-FBA736BFBDD6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5" creationId="{3F82D8F2-2274-36AA-FFA2-8C8205A7AF8B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6" creationId="{840398ED-59E8-E51D-6594-208590FE6E92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7" creationId="{17F2AEDA-E61E-B78E-FAD3-8D80292A3642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8" creationId="{BFFABF43-B51E-6E36-A580-3F7188EBE639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9" creationId="{1A5AA906-3767-B3BE-BF90-F25AE920F907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4.823" v="2699" actId="478"/>
          <ac:spMkLst>
            <pc:docMk/>
            <pc:sldMk cId="623957879" sldId="680"/>
            <ac:spMk id="60" creationId="{9B994297-BF0D-C9B5-F18F-2A998F784121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4.823" v="2699" actId="478"/>
          <ac:spMkLst>
            <pc:docMk/>
            <pc:sldMk cId="623957879" sldId="680"/>
            <ac:spMk id="61" creationId="{C4B33B41-BCB3-CA8E-937C-51CF66B307AD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4.823" v="2699" actId="478"/>
          <ac:spMkLst>
            <pc:docMk/>
            <pc:sldMk cId="623957879" sldId="680"/>
            <ac:spMk id="62" creationId="{95952B4F-F369-65EA-E73C-454A650CA620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4.823" v="2699" actId="478"/>
          <ac:spMkLst>
            <pc:docMk/>
            <pc:sldMk cId="623957879" sldId="680"/>
            <ac:spMk id="63" creationId="{D53AF377-1E0A-2E76-DD68-F3F945920F02}"/>
          </ac:spMkLst>
        </pc:spChg>
        <pc:spChg chg="mod">
          <ac:chgData name="TAN Mei Yi [Harrisdale Senior High School]" userId="f9f029c9-d743-4d60-9f2c-e74bdec1ab07" providerId="ADAL" clId="{66E3E239-FA8D-40D6-BAE5-23DF937F4EDD}" dt="2022-08-24T06:12:44.480" v="2723" actId="1076"/>
          <ac:spMkLst>
            <pc:docMk/>
            <pc:sldMk cId="623957879" sldId="680"/>
            <ac:spMk id="64" creationId="{61592FBA-FA3F-3E3F-012A-A43515426169}"/>
          </ac:spMkLst>
        </pc:spChg>
        <pc:grpChg chg="del">
          <ac:chgData name="TAN Mei Yi [Harrisdale Senior High School]" userId="f9f029c9-d743-4d60-9f2c-e74bdec1ab07" providerId="ADAL" clId="{66E3E239-FA8D-40D6-BAE5-23DF937F4EDD}" dt="2022-08-24T06:11:53.753" v="2697" actId="478"/>
          <ac:grpSpMkLst>
            <pc:docMk/>
            <pc:sldMk cId="623957879" sldId="680"/>
            <ac:grpSpMk id="4" creationId="{2EEE4730-6768-631B-1A61-E7076900A48A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6:11:53.753" v="2697" actId="478"/>
          <ac:grpSpMkLst>
            <pc:docMk/>
            <pc:sldMk cId="623957879" sldId="680"/>
            <ac:grpSpMk id="38" creationId="{FC160452-2248-44CB-161D-E67B9925A5EC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6:11:53.753" v="2697" actId="478"/>
          <ac:grpSpMkLst>
            <pc:docMk/>
            <pc:sldMk cId="623957879" sldId="680"/>
            <ac:grpSpMk id="46" creationId="{C5AA9620-87DB-4E7E-5E23-06891FC16B4C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6:11:53.753" v="2697" actId="478"/>
          <ac:grpSpMkLst>
            <pc:docMk/>
            <pc:sldMk cId="623957879" sldId="680"/>
            <ac:grpSpMk id="49" creationId="{819AB812-1801-6A58-CD62-31B88135B10B}"/>
          </ac:grpSpMkLst>
        </pc:grpChg>
        <pc:inkChg chg="del">
          <ac:chgData name="TAN Mei Yi [Harrisdale Senior High School]" userId="f9f029c9-d743-4d60-9f2c-e74bdec1ab07" providerId="ADAL" clId="{66E3E239-FA8D-40D6-BAE5-23DF937F4EDD}" dt="2022-08-24T06:11:53.753" v="2697" actId="478"/>
          <ac:inkMkLst>
            <pc:docMk/>
            <pc:sldMk cId="623957879" sldId="680"/>
            <ac:inkMk id="43" creationId="{F33F7070-BEFA-965E-6455-D8F9534D9636}"/>
          </ac:inkMkLst>
        </pc:ink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4T06:25:14.628" v="3292"/>
        <pc:sldMkLst>
          <pc:docMk/>
          <pc:sldMk cId="853591237" sldId="681"/>
        </pc:sldMkLst>
        <pc:spChg chg="del">
          <ac:chgData name="TAN Mei Yi [Harrisdale Senior High School]" userId="f9f029c9-d743-4d60-9f2c-e74bdec1ab07" providerId="ADAL" clId="{66E3E239-FA8D-40D6-BAE5-23DF937F4EDD}" dt="2022-08-24T06:22:44.313" v="3206" actId="478"/>
          <ac:spMkLst>
            <pc:docMk/>
            <pc:sldMk cId="853591237" sldId="681"/>
            <ac:spMk id="8" creationId="{88A1C130-2E18-2E6F-5B91-C77AFF0C1D26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0" creationId="{C5C60D3F-B414-50A5-E396-63C690C01509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1" creationId="{55E9A5B1-2F82-65D7-6CB9-FC84C61FA8E8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2" creationId="{4A48667D-8E33-77E6-88E0-B3F657F4758D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3" creationId="{1FE17415-07A5-FF58-040A-A607C8DAC60E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4" creationId="{F507994B-C965-D938-C552-09DA8D9618E9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41.977" v="3205" actId="478"/>
          <ac:spMkLst>
            <pc:docMk/>
            <pc:sldMk cId="853591237" sldId="681"/>
            <ac:spMk id="15" creationId="{4C77625A-DEC5-1EE6-3874-8CCFB8572023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41.977" v="3205" actId="478"/>
          <ac:spMkLst>
            <pc:docMk/>
            <pc:sldMk cId="853591237" sldId="681"/>
            <ac:spMk id="16" creationId="{2D0F6BFB-C4B9-D25D-575D-BEA956A0C52C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7" creationId="{46F91208-21C0-100F-1517-5947EC511680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8" creationId="{8BDD84D0-A149-082B-9D8D-D0886489B51B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41.977" v="3205" actId="478"/>
          <ac:spMkLst>
            <pc:docMk/>
            <pc:sldMk cId="853591237" sldId="681"/>
            <ac:spMk id="106" creationId="{82307EC8-7E1B-C71B-8F00-D074EFA44F21}"/>
          </ac:spMkLst>
        </pc:spChg>
        <pc:grpChg chg="del mod">
          <ac:chgData name="TAN Mei Yi [Harrisdale Senior High School]" userId="f9f029c9-d743-4d60-9f2c-e74bdec1ab07" providerId="ADAL" clId="{66E3E239-FA8D-40D6-BAE5-23DF937F4EDD}" dt="2022-08-24T06:23:19.675" v="3218"/>
          <ac:grpSpMkLst>
            <pc:docMk/>
            <pc:sldMk cId="853591237" sldId="681"/>
            <ac:grpSpMk id="6" creationId="{27A7F342-804B-ECC3-C132-10C0608FEB56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19.675" v="3218"/>
          <ac:grpSpMkLst>
            <pc:docMk/>
            <pc:sldMk cId="853591237" sldId="681"/>
            <ac:grpSpMk id="31" creationId="{2A817C6F-4A2E-B839-7379-7025E14075DD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41.885" v="3225"/>
          <ac:grpSpMkLst>
            <pc:docMk/>
            <pc:sldMk cId="853591237" sldId="681"/>
            <ac:grpSpMk id="38" creationId="{9E5E8977-17EA-DF11-01DD-FB3AA2C8FC57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2:50.955" v="3209" actId="14100"/>
          <ac:grpSpMkLst>
            <pc:docMk/>
            <pc:sldMk cId="853591237" sldId="681"/>
            <ac:grpSpMk id="47" creationId="{C8C87967-4E8B-E110-84D1-3FCBEDF252DF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2:50.955" v="3209" actId="14100"/>
          <ac:grpSpMkLst>
            <pc:docMk/>
            <pc:sldMk cId="853591237" sldId="681"/>
            <ac:grpSpMk id="76" creationId="{65A4AEC6-F28D-1723-2833-9AA2673B8200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2:50.955" v="3209" actId="14100"/>
          <ac:grpSpMkLst>
            <pc:docMk/>
            <pc:sldMk cId="853591237" sldId="681"/>
            <ac:grpSpMk id="105" creationId="{9CB4BF05-6CF3-AEE8-71C6-4D27D00B31B1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58.655" v="3247"/>
          <ac:grpSpMkLst>
            <pc:docMk/>
            <pc:sldMk cId="853591237" sldId="681"/>
            <ac:grpSpMk id="117" creationId="{7EB88826-8CCB-C032-6881-1ED2C32DAF1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58.655" v="3247"/>
          <ac:grpSpMkLst>
            <pc:docMk/>
            <pc:sldMk cId="853591237" sldId="681"/>
            <ac:grpSpMk id="118" creationId="{7242C6B1-1B8C-7AF0-E4F2-DAC68E765A0F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58.655" v="3247"/>
          <ac:grpSpMkLst>
            <pc:docMk/>
            <pc:sldMk cId="853591237" sldId="681"/>
            <ac:grpSpMk id="119" creationId="{CA1D721D-6808-DA77-5F4C-BA4626E4AFAE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58.655" v="3247"/>
          <ac:grpSpMkLst>
            <pc:docMk/>
            <pc:sldMk cId="853591237" sldId="681"/>
            <ac:grpSpMk id="120" creationId="{9B11A862-B728-D77F-8975-25874D6445CD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4:34.519" v="3257"/>
          <ac:grpSpMkLst>
            <pc:docMk/>
            <pc:sldMk cId="853591237" sldId="681"/>
            <ac:grpSpMk id="127" creationId="{AAFF750D-2173-41DB-44DD-49CAE948C9B5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4:44.051" v="3266"/>
          <ac:grpSpMkLst>
            <pc:docMk/>
            <pc:sldMk cId="853591237" sldId="681"/>
            <ac:grpSpMk id="131" creationId="{122A22B2-08C4-18C9-54B6-D2E97A2100B3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4:44.051" v="3266"/>
          <ac:grpSpMkLst>
            <pc:docMk/>
            <pc:sldMk cId="853591237" sldId="681"/>
            <ac:grpSpMk id="136" creationId="{344A24A5-254A-E992-DD97-62AA676ED38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5:04.725" v="3291"/>
          <ac:grpSpMkLst>
            <pc:docMk/>
            <pc:sldMk cId="853591237" sldId="681"/>
            <ac:grpSpMk id="160" creationId="{5B9EFAE8-EC1D-BBD1-6155-F32ADC78628E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5:04.725" v="3291"/>
          <ac:grpSpMkLst>
            <pc:docMk/>
            <pc:sldMk cId="853591237" sldId="681"/>
            <ac:grpSpMk id="161" creationId="{DA86FF2B-0C6A-B457-19C4-1B7CDDCE93F1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5:04.725" v="3291"/>
          <ac:grpSpMkLst>
            <pc:docMk/>
            <pc:sldMk cId="853591237" sldId="681"/>
            <ac:grpSpMk id="162" creationId="{94A8ACCB-B55B-90F4-D31A-27C70964BAF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5:04.725" v="3291"/>
          <ac:grpSpMkLst>
            <pc:docMk/>
            <pc:sldMk cId="853591237" sldId="681"/>
            <ac:grpSpMk id="163" creationId="{F803E2E3-AAAA-C0AB-C97F-9E84A2C194C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5:04.725" v="3291"/>
          <ac:grpSpMkLst>
            <pc:docMk/>
            <pc:sldMk cId="853591237" sldId="681"/>
            <ac:grpSpMk id="164" creationId="{C9424DA7-46C1-1FAE-896B-EF2D7A25C77C}"/>
          </ac:grpSpMkLst>
        </pc:grp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2" creationId="{3AC9C431-C13E-B98D-DECE-75300C5A948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3" creationId="{93067632-42F0-F779-05B7-893F7550C93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5" creationId="{657CC4BC-C73E-EB07-12F7-EFFD9E27B68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7" creationId="{A79A9B21-D5DA-9366-54A2-EC1775A064E9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19" creationId="{55853FA9-571B-D0EB-2AE6-12E82F805265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0" creationId="{D8613EC3-DE46-FC15-1503-CAC137503965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1" creationId="{38A4C225-420C-7A87-EDB3-55827EAC3729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2" creationId="{79C51E2F-CC31-D5A7-1164-53B09030428A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3" creationId="{89D408C7-E6E5-DFE0-8A79-5B470CA8C10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24" creationId="{8F530199-4961-24B5-857D-1B9328A04F0F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5" creationId="{348D5F1E-D0C5-B9AC-A64F-452986C9694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28" creationId="{0C334552-64E5-81B1-0EEC-DCC9DABFBB74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9" creationId="{F2A7CFDE-FD58-A59B-4760-A0B9E7D1BE04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30" creationId="{2DB65499-F635-D305-00BD-170E508E2731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32" creationId="{40226DE8-372E-9CAD-3930-10A308A92416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33" creationId="{C411933A-6B0B-72AE-266B-FCAAE130F20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41.885" v="3225"/>
          <ac:inkMkLst>
            <pc:docMk/>
            <pc:sldMk cId="853591237" sldId="681"/>
            <ac:inkMk id="34" creationId="{50FA178B-81FA-2151-31BE-91D47EBABCE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41.885" v="3225"/>
          <ac:inkMkLst>
            <pc:docMk/>
            <pc:sldMk cId="853591237" sldId="681"/>
            <ac:inkMk id="35" creationId="{F1D59525-D604-B975-372B-C4753E1CE87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41.885" v="3225"/>
          <ac:inkMkLst>
            <pc:docMk/>
            <pc:sldMk cId="853591237" sldId="681"/>
            <ac:inkMk id="36" creationId="{08B3C4BE-5290-FD76-F294-E04462F8A98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41.885" v="3225"/>
          <ac:inkMkLst>
            <pc:docMk/>
            <pc:sldMk cId="853591237" sldId="681"/>
            <ac:inkMk id="37" creationId="{E9AD4FDC-2D9D-DC24-774A-33C11B97758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39" creationId="{AFAC783D-4BD9-C693-20A1-13F4D64BAAA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40" creationId="{1BBD8CA5-7E1E-D940-133F-5FF4DC82D7D2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45" creationId="{B5728230-0C1D-49E2-A90D-1B20E0D99D2E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46" creationId="{C1DEC0A1-FE10-36E1-0451-FC163304761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51" creationId="{4493BD29-186C-DA8F-4F8B-F5A15AF2C2C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55" creationId="{21663ED2-2FEE-E1C7-F425-97BC40163B0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59" creationId="{C7E947B7-8B8C-C0A2-61CF-3989403397D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64" creationId="{BD318F60-DD23-7554-58B4-F2676198BAD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75" creationId="{14FB3F08-4CE9-D6C6-9058-72B4FE6BA0B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77" creationId="{39B48D33-D7F4-004C-245F-CC70001CBC1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84" creationId="{FD0F93C9-6BE0-2B15-60F7-9F5F38804FB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94" creationId="{23C7712F-2E96-BFCA-B443-60FB8E59DFA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07" creationId="{04CBBC5E-23B4-3008-F54A-BD8A4A157EA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08" creationId="{087E7949-E341-CE87-3F77-E6A451C45A99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3:54.559" v="3239" actId="9405"/>
          <ac:inkMkLst>
            <pc:docMk/>
            <pc:sldMk cId="853591237" sldId="681"/>
            <ac:inkMk id="109" creationId="{105DFF6E-6D68-1F75-00AD-7EEC16450DA9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3:54.953" v="3240" actId="9405"/>
          <ac:inkMkLst>
            <pc:docMk/>
            <pc:sldMk cId="853591237" sldId="681"/>
            <ac:inkMk id="110" creationId="{65511A79-B122-0316-E1E6-E9984406FB0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1" creationId="{82F7CD29-540F-2E72-F8D0-5EB5054E8EF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2" creationId="{482D0965-54E2-5EF3-FE62-141A9E2A28D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3" creationId="{9204594D-6F2A-F312-809F-C4F52ADCE29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4" creationId="{5B3EB2A0-FAA1-AC4B-CCEE-854F752D33E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5" creationId="{DE2DDC2E-3A2A-D933-BD77-6E42B7D4AF0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6" creationId="{BE37104B-E258-BA2E-271F-E7F9A75DCB5B}"/>
          </ac:inkMkLst>
        </pc:inkChg>
        <pc:inkChg chg="add del">
          <ac:chgData name="TAN Mei Yi [Harrisdale Senior High School]" userId="f9f029c9-d743-4d60-9f2c-e74bdec1ab07" providerId="ADAL" clId="{66E3E239-FA8D-40D6-BAE5-23DF937F4EDD}" dt="2022-08-24T06:24:19.576" v="3250"/>
          <ac:inkMkLst>
            <pc:docMk/>
            <pc:sldMk cId="853591237" sldId="681"/>
            <ac:inkMk id="121" creationId="{37DB008F-F4F2-7665-45C3-6E5B162FCCDA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4:23" v="3251" actId="9405"/>
          <ac:inkMkLst>
            <pc:docMk/>
            <pc:sldMk cId="853591237" sldId="681"/>
            <ac:inkMk id="122" creationId="{74581563-FEDF-C3EF-F3E1-CB718617F07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34.519" v="3257"/>
          <ac:inkMkLst>
            <pc:docMk/>
            <pc:sldMk cId="853591237" sldId="681"/>
            <ac:inkMk id="123" creationId="{70A7AF88-F245-C60F-1DB4-948DCD492CA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34.519" v="3257"/>
          <ac:inkMkLst>
            <pc:docMk/>
            <pc:sldMk cId="853591237" sldId="681"/>
            <ac:inkMk id="124" creationId="{2C75511F-C2AC-434A-854B-51D39C9F414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34.519" v="3257"/>
          <ac:inkMkLst>
            <pc:docMk/>
            <pc:sldMk cId="853591237" sldId="681"/>
            <ac:inkMk id="125" creationId="{F1FABE3A-64BA-B13F-B352-7F03F66E198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34.519" v="3257"/>
          <ac:inkMkLst>
            <pc:docMk/>
            <pc:sldMk cId="853591237" sldId="681"/>
            <ac:inkMk id="126" creationId="{9653C1AF-0C3F-A5F2-1E91-1372C812BE2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28" creationId="{5DC6C6DA-03F7-8737-FC0E-88097A71AAC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29" creationId="{167266D4-8D65-C56A-4FF4-0F675666B82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30" creationId="{08226E4B-AADA-0920-9BAC-DFCB0B98841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32" creationId="{F3E81BE4-9173-5AE6-0E37-73B71793675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33" creationId="{A23C4FF4-BB7B-3CFB-B890-140A8F0DA18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34" creationId="{97D85677-7758-E6C7-2247-F205EB1784E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35" creationId="{719B4E99-854B-743D-E76C-944C32FB9F6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37" creationId="{D069C953-1347-E656-AFC2-29DCE09EE9A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38" creationId="{2573DF79-21DE-BA0B-00E6-E45AD9F39E2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39" creationId="{B985EDF5-B542-4F3B-037F-4C1A082DF26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0" creationId="{012D9207-4529-1827-C189-AF63EFFDE05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1" creationId="{D8DE3728-5D93-93AE-00D3-BDB893E99B0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2" creationId="{7D64A92B-4D0B-9B11-69EE-18FE43769DB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3" creationId="{667F2396-06BC-AC4C-B63D-5AEA64C2153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4" creationId="{0B948811-F00D-503F-02CB-DF3F824B022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5" creationId="{371A91BB-9D2B-B724-073B-01AEF236566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6" creationId="{78D7FE0D-72D8-7EED-ED98-98BC1EF96C3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7" creationId="{70B45FC6-4C4F-2071-51BE-D49F0104E56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8" creationId="{655DC420-8162-1A21-5AF4-F7947007AA7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9" creationId="{6F059929-BA99-6B6F-6A5A-3A2DFDD0877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0" creationId="{4E100F9C-0A1F-1126-2C95-414E7827F31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1" creationId="{B10A7613-E093-88BF-0808-5FBDDD6B3783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5:00.433" v="3283" actId="9405"/>
          <ac:inkMkLst>
            <pc:docMk/>
            <pc:sldMk cId="853591237" sldId="681"/>
            <ac:inkMk id="152" creationId="{C9335E53-AF54-2308-7A4B-27C8D65CE4F2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5:00.824" v="3284" actId="9405"/>
          <ac:inkMkLst>
            <pc:docMk/>
            <pc:sldMk cId="853591237" sldId="681"/>
            <ac:inkMk id="153" creationId="{628A7FCE-AF0F-DE3D-44E3-D6D78310969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4" creationId="{7DAD392F-5D99-47CC-15CC-57E005CB212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5" creationId="{30F7B44A-8E40-1D1B-7450-70AAF7E391F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6" creationId="{5E684EB6-4376-2272-DB0A-E38CF2EF50F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7" creationId="{E994F77D-35A8-794B-196C-5CD451F41EA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8" creationId="{E268E17E-69E4-B026-6D98-103955E8157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9" creationId="{8641F708-DA12-4FF4-E7C0-F3C832A82D41}"/>
          </ac:inkMkLst>
        </pc:inkChg>
      </pc:sldChg>
    </pc:docChg>
  </pc:docChgLst>
  <pc:docChgLst>
    <pc:chgData name="TAN Mei Yi [Harrisdale Senior High School]" userId="f9f029c9-d743-4d60-9f2c-e74bdec1ab07" providerId="ADAL" clId="{4043B8A9-1F40-4D3B-8F6D-7A1F80EA4C14}"/>
    <pc:docChg chg="undo custSel addSld delSld modSld sldOrd">
      <pc:chgData name="TAN Mei Yi [Harrisdale Senior High School]" userId="f9f029c9-d743-4d60-9f2c-e74bdec1ab07" providerId="ADAL" clId="{4043B8A9-1F40-4D3B-8F6D-7A1F80EA4C14}" dt="2022-08-18T05:28:57.985" v="3638" actId="14100"/>
      <pc:docMkLst>
        <pc:docMk/>
      </pc:docMkLst>
      <pc:sldChg chg="modSp mod">
        <pc:chgData name="TAN Mei Yi [Harrisdale Senior High School]" userId="f9f029c9-d743-4d60-9f2c-e74bdec1ab07" providerId="ADAL" clId="{4043B8A9-1F40-4D3B-8F6D-7A1F80EA4C14}" dt="2022-08-18T01:53:46.551" v="20" actId="20577"/>
        <pc:sldMkLst>
          <pc:docMk/>
          <pc:sldMk cId="4069388361" sldId="257"/>
        </pc:sldMkLst>
        <pc:spChg chg="mod">
          <ac:chgData name="TAN Mei Yi [Harrisdale Senior High School]" userId="f9f029c9-d743-4d60-9f2c-e74bdec1ab07" providerId="ADAL" clId="{4043B8A9-1F40-4D3B-8F6D-7A1F80EA4C14}" dt="2022-08-18T01:53:46.551" v="20" actId="20577"/>
          <ac:spMkLst>
            <pc:docMk/>
            <pc:sldMk cId="4069388361" sldId="257"/>
            <ac:spMk id="3" creationId="{C1EC27EF-A28E-4528-B10F-73C539F254CD}"/>
          </ac:spMkLst>
        </pc:spChg>
      </pc:sldChg>
      <pc:sldChg chg="modSp mod">
        <pc:chgData name="TAN Mei Yi [Harrisdale Senior High School]" userId="f9f029c9-d743-4d60-9f2c-e74bdec1ab07" providerId="ADAL" clId="{4043B8A9-1F40-4D3B-8F6D-7A1F80EA4C14}" dt="2022-08-18T05:28:57.985" v="3638" actId="14100"/>
        <pc:sldMkLst>
          <pc:docMk/>
          <pc:sldMk cId="3900911170" sldId="539"/>
        </pc:sldMkLst>
        <pc:spChg chg="mod">
          <ac:chgData name="TAN Mei Yi [Harrisdale Senior High School]" userId="f9f029c9-d743-4d60-9f2c-e74bdec1ab07" providerId="ADAL" clId="{4043B8A9-1F40-4D3B-8F6D-7A1F80EA4C14}" dt="2022-08-18T05:28:57.985" v="3638" actId="14100"/>
          <ac:spMkLst>
            <pc:docMk/>
            <pc:sldMk cId="3900911170" sldId="539"/>
            <ac:spMk id="5" creationId="{00000000-0000-0000-0000-000000000000}"/>
          </ac:spMkLst>
        </pc:spChg>
      </pc:sldChg>
      <pc:sldChg chg="addSp delSp modSp mod delAnim modAnim">
        <pc:chgData name="TAN Mei Yi [Harrisdale Senior High School]" userId="f9f029c9-d743-4d60-9f2c-e74bdec1ab07" providerId="ADAL" clId="{4043B8A9-1F40-4D3B-8F6D-7A1F80EA4C14}" dt="2022-08-18T02:33:11.090" v="1236" actId="1076"/>
        <pc:sldMkLst>
          <pc:docMk/>
          <pc:sldMk cId="587382995" sldId="587"/>
        </pc:sldMkLst>
        <pc:spChg chg="mod">
          <ac:chgData name="TAN Mei Yi [Harrisdale Senior High School]" userId="f9f029c9-d743-4d60-9f2c-e74bdec1ab07" providerId="ADAL" clId="{4043B8A9-1F40-4D3B-8F6D-7A1F80EA4C14}" dt="2022-08-18T02:28:27.687" v="1036" actId="20577"/>
          <ac:spMkLst>
            <pc:docMk/>
            <pc:sldMk cId="587382995" sldId="587"/>
            <ac:spMk id="4" creationId="{00000000-0000-0000-0000-000000000000}"/>
          </ac:spMkLst>
        </pc:spChg>
        <pc:spChg chg="mod">
          <ac:chgData name="TAN Mei Yi [Harrisdale Senior High School]" userId="f9f029c9-d743-4d60-9f2c-e74bdec1ab07" providerId="ADAL" clId="{4043B8A9-1F40-4D3B-8F6D-7A1F80EA4C14}" dt="2022-08-18T02:27:31.585" v="786" actId="20577"/>
          <ac:spMkLst>
            <pc:docMk/>
            <pc:sldMk cId="587382995" sldId="587"/>
            <ac:spMk id="9" creationId="{2ADA7AF8-1FC9-4807-B4FF-6DF092ABA01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9:31.646" v="1065"/>
          <ac:spMkLst>
            <pc:docMk/>
            <pc:sldMk cId="587382995" sldId="587"/>
            <ac:spMk id="24" creationId="{408245F3-42B5-B849-B83B-3C6FB1BEC05D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9:59.623" v="1079" actId="207"/>
          <ac:spMkLst>
            <pc:docMk/>
            <pc:sldMk cId="587382995" sldId="587"/>
            <ac:spMk id="25" creationId="{0262DE1B-EDEB-D5F8-E9F5-D185F7EC2650}"/>
          </ac:spMkLst>
        </pc:spChg>
        <pc:spChg chg="del mod">
          <ac:chgData name="TAN Mei Yi [Harrisdale Senior High School]" userId="f9f029c9-d743-4d60-9f2c-e74bdec1ab07" providerId="ADAL" clId="{4043B8A9-1F40-4D3B-8F6D-7A1F80EA4C14}" dt="2022-08-18T02:28:08.520" v="927" actId="478"/>
          <ac:spMkLst>
            <pc:docMk/>
            <pc:sldMk cId="587382995" sldId="587"/>
            <ac:spMk id="26" creationId="{00000000-0000-0000-0000-000000000000}"/>
          </ac:spMkLst>
        </pc:spChg>
        <pc:spChg chg="mod">
          <ac:chgData name="TAN Mei Yi [Harrisdale Senior High School]" userId="f9f029c9-d743-4d60-9f2c-e74bdec1ab07" providerId="ADAL" clId="{4043B8A9-1F40-4D3B-8F6D-7A1F80EA4C14}" dt="2022-08-18T02:28:45.850" v="1043" actId="20577"/>
          <ac:spMkLst>
            <pc:docMk/>
            <pc:sldMk cId="587382995" sldId="587"/>
            <ac:spMk id="97" creationId="{9CCE37B5-5F35-771D-FEAB-FC40466D3C03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54.787" v="30" actId="478"/>
          <ac:spMkLst>
            <pc:docMk/>
            <pc:sldMk cId="587382995" sldId="587"/>
            <ac:spMk id="98" creationId="{DBCF47C1-F770-841E-BE11-6B4AE37B9F35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54.787" v="30" actId="478"/>
          <ac:spMkLst>
            <pc:docMk/>
            <pc:sldMk cId="587382995" sldId="587"/>
            <ac:spMk id="99" creationId="{36AAEEC3-0367-C298-24AF-8DE8F7356C92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54.787" v="30" actId="478"/>
          <ac:spMkLst>
            <pc:docMk/>
            <pc:sldMk cId="587382995" sldId="587"/>
            <ac:spMk id="100" creationId="{925DBE5F-21AE-62D2-AC75-12271B35D1D5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1" creationId="{1DE6830C-88BF-F63C-920B-380B898636DC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2" creationId="{4E58332D-7A8B-9118-EA53-FB855ADB3C54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3" creationId="{E595E2B9-B2A6-FB36-9A1E-38EFD65FF8F4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4" creationId="{7147DC48-9EF2-0BEB-6CC3-41D4F6AEDDBE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5" creationId="{95294E07-DE46-18AB-1398-5176C7132303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6" creationId="{7734B841-28A3-41F5-F253-2727FA0A693D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0:52.379" v="1114" actId="1076"/>
          <ac:spMkLst>
            <pc:docMk/>
            <pc:sldMk cId="587382995" sldId="587"/>
            <ac:spMk id="107" creationId="{9EFD4581-23AF-F450-B212-C708194F284C}"/>
          </ac:spMkLst>
        </pc:spChg>
        <pc:spChg chg="add del mod">
          <ac:chgData name="TAN Mei Yi [Harrisdale Senior High School]" userId="f9f029c9-d743-4d60-9f2c-e74bdec1ab07" providerId="ADAL" clId="{4043B8A9-1F40-4D3B-8F6D-7A1F80EA4C14}" dt="2022-08-18T02:31:12.228" v="1119" actId="478"/>
          <ac:spMkLst>
            <pc:docMk/>
            <pc:sldMk cId="587382995" sldId="587"/>
            <ac:spMk id="108" creationId="{34735ABA-F577-50E2-70C9-21EE46D7D712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1:17.953" v="1124" actId="20577"/>
          <ac:spMkLst>
            <pc:docMk/>
            <pc:sldMk cId="587382995" sldId="587"/>
            <ac:spMk id="109" creationId="{83AD4101-5251-A212-A364-CA1492EA1BE7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1:50.502" v="1147" actId="1076"/>
          <ac:spMkLst>
            <pc:docMk/>
            <pc:sldMk cId="587382995" sldId="587"/>
            <ac:spMk id="110" creationId="{EA6EC41B-26D5-9C95-9154-B024FF119E23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2:33.815" v="1176" actId="1076"/>
          <ac:spMkLst>
            <pc:docMk/>
            <pc:sldMk cId="587382995" sldId="587"/>
            <ac:spMk id="111" creationId="{9F39EBA8-FAFA-CA13-8E0A-92B69FF747C9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3:11.090" v="1236" actId="1076"/>
          <ac:spMkLst>
            <pc:docMk/>
            <pc:sldMk cId="587382995" sldId="587"/>
            <ac:spMk id="112" creationId="{FDED52A8-3766-0DC7-FFC4-A9530F4F38C5}"/>
          </ac:spMkLst>
        </pc:spChg>
        <pc:grpChg chg="del mod">
          <ac:chgData name="TAN Mei Yi [Harrisdale Senior High School]" userId="f9f029c9-d743-4d60-9f2c-e74bdec1ab07" providerId="ADAL" clId="{4043B8A9-1F40-4D3B-8F6D-7A1F80EA4C14}" dt="2022-08-18T02:29:03.460" v="1058"/>
          <ac:grpSpMkLst>
            <pc:docMk/>
            <pc:sldMk cId="587382995" sldId="587"/>
            <ac:grpSpMk id="11" creationId="{57CB7EBF-54D3-5E70-92D4-04FF4DC72594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2:29:03.457" v="1056"/>
          <ac:grpSpMkLst>
            <pc:docMk/>
            <pc:sldMk cId="587382995" sldId="587"/>
            <ac:grpSpMk id="23" creationId="{46518EC4-C857-1F76-F923-F58C6B88296C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2.049" v="29" actId="478"/>
          <ac:grpSpMkLst>
            <pc:docMk/>
            <pc:sldMk cId="587382995" sldId="587"/>
            <ac:grpSpMk id="31" creationId="{E5D564FD-DA9B-AF60-4826-FDDDA88EA9F7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2.049" v="29" actId="478"/>
          <ac:grpSpMkLst>
            <pc:docMk/>
            <pc:sldMk cId="587382995" sldId="587"/>
            <ac:grpSpMk id="32" creationId="{29E97D73-8E98-2094-B7A6-D469684566E9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2.049" v="29" actId="478"/>
          <ac:grpSpMkLst>
            <pc:docMk/>
            <pc:sldMk cId="587382995" sldId="587"/>
            <ac:grpSpMk id="51" creationId="{7EE3FFAC-2997-442B-C091-E3815A0E113A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2.049" v="29" actId="478"/>
          <ac:grpSpMkLst>
            <pc:docMk/>
            <pc:sldMk cId="587382995" sldId="587"/>
            <ac:grpSpMk id="52" creationId="{792F0F83-1A83-D08D-8BA4-ED20349D65BA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57" creationId="{56A752FC-8A6A-A0E2-32C1-33D36F617D9F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61" creationId="{CAB95054-F6BD-24CE-0A63-6FEC59DE2932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77" creationId="{F5460D3B-1C6F-90F8-42CD-2BD900122E4A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78" creationId="{65048467-0BE3-367D-0ACE-ADCD73CABECC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86" creationId="{8CE46317-4464-2D57-3279-C305E140ED9D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87" creationId="{C8825DE1-40AB-34A3-3AAD-B3552A84F685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88" creationId="{C071974E-8CC0-7212-40FD-D2D4CBEC43BB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92" creationId="{414C8FED-F66C-73A0-66B7-ED7A4046D61E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96" creationId="{FBEF235C-1E7A-E7AE-FC2E-798AD74ED6A3}"/>
          </ac:grpSpMkLst>
        </pc:grpChg>
        <pc:picChg chg="add del mod">
          <ac:chgData name="TAN Mei Yi [Harrisdale Senior High School]" userId="f9f029c9-d743-4d60-9f2c-e74bdec1ab07" providerId="ADAL" clId="{4043B8A9-1F40-4D3B-8F6D-7A1F80EA4C14}" dt="2022-08-18T02:32:40.821" v="1179" actId="478"/>
          <ac:picMkLst>
            <pc:docMk/>
            <pc:sldMk cId="587382995" sldId="587"/>
            <ac:picMk id="3" creationId="{2E9897DC-3F31-0006-9FCB-8480CE62A0A1}"/>
          </ac:picMkLst>
        </pc:picChg>
        <pc:inkChg chg="add del mod">
          <ac:chgData name="TAN Mei Yi [Harrisdale Senior High School]" userId="f9f029c9-d743-4d60-9f2c-e74bdec1ab07" providerId="ADAL" clId="{4043B8A9-1F40-4D3B-8F6D-7A1F80EA4C14}" dt="2022-08-18T02:29:03.460" v="1058"/>
          <ac:inkMkLst>
            <pc:docMk/>
            <pc:sldMk cId="587382995" sldId="587"/>
            <ac:inkMk id="6" creationId="{81A20B7A-1929-AF86-F87A-36E93A37AB79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9:03.460" v="1059"/>
          <ac:inkMkLst>
            <pc:docMk/>
            <pc:sldMk cId="587382995" sldId="587"/>
            <ac:inkMk id="7" creationId="{E60F4D2E-9DB5-FA97-06E5-38F4CCFADF0A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9:03.456" v="1055"/>
          <ac:inkMkLst>
            <pc:docMk/>
            <pc:sldMk cId="587382995" sldId="587"/>
            <ac:inkMk id="8" creationId="{AF0D60A7-1B62-5C41-8C45-5512941436D1}"/>
          </ac:inkMkLst>
        </pc:inkChg>
        <pc:inkChg chg="add del">
          <ac:chgData name="TAN Mei Yi [Harrisdale Senior High School]" userId="f9f029c9-d743-4d60-9f2c-e74bdec1ab07" providerId="ADAL" clId="{4043B8A9-1F40-4D3B-8F6D-7A1F80EA4C14}" dt="2022-08-18T02:29:03.461" v="1061"/>
          <ac:inkMkLst>
            <pc:docMk/>
            <pc:sldMk cId="587382995" sldId="587"/>
            <ac:inkMk id="10" creationId="{F94CB495-0F73-BE67-C427-A20A49D21675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9:03.457" v="1056"/>
          <ac:inkMkLst>
            <pc:docMk/>
            <pc:sldMk cId="587382995" sldId="587"/>
            <ac:inkMk id="12" creationId="{6335CA54-DCCE-FCAC-DC78-1B0D5241CB92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9:03.461" v="1060"/>
          <ac:inkMkLst>
            <pc:docMk/>
            <pc:sldMk cId="587382995" sldId="587"/>
            <ac:inkMk id="19" creationId="{E699BE1D-C229-A1CE-11C2-1FCC2CA99B4D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9:03.454" v="1054"/>
          <ac:inkMkLst>
            <pc:docMk/>
            <pc:sldMk cId="587382995" sldId="587"/>
            <ac:inkMk id="20" creationId="{3718833C-BA25-3D14-0CFF-8DD4646A14D7}"/>
          </ac:inkMkLst>
        </pc:inkChg>
        <pc:inkChg chg="add del">
          <ac:chgData name="TAN Mei Yi [Harrisdale Senior High School]" userId="f9f029c9-d743-4d60-9f2c-e74bdec1ab07" providerId="ADAL" clId="{4043B8A9-1F40-4D3B-8F6D-7A1F80EA4C14}" dt="2022-08-18T02:29:03.459" v="1057"/>
          <ac:inkMkLst>
            <pc:docMk/>
            <pc:sldMk cId="587382995" sldId="587"/>
            <ac:inkMk id="22" creationId="{7DDFCDE3-620C-873F-A720-CAB811542102}"/>
          </ac:inkMkLst>
        </pc:inkChg>
        <pc:inkChg chg="del">
          <ac:chgData name="TAN Mei Yi [Harrisdale Senior High School]" userId="f9f029c9-d743-4d60-9f2c-e74bdec1ab07" providerId="ADAL" clId="{4043B8A9-1F40-4D3B-8F6D-7A1F80EA4C14}" dt="2022-08-18T01:59:54.787" v="30" actId="478"/>
          <ac:inkMkLst>
            <pc:docMk/>
            <pc:sldMk cId="587382995" sldId="587"/>
            <ac:inkMk id="60" creationId="{097EDF09-6B0A-C228-4D8D-BA3B2A10530B}"/>
          </ac:inkMkLst>
        </pc:inkChg>
        <pc:inkChg chg="del">
          <ac:chgData name="TAN Mei Yi [Harrisdale Senior High School]" userId="f9f029c9-d743-4d60-9f2c-e74bdec1ab07" providerId="ADAL" clId="{4043B8A9-1F40-4D3B-8F6D-7A1F80EA4C14}" dt="2022-08-18T01:59:54.787" v="30" actId="478"/>
          <ac:inkMkLst>
            <pc:docMk/>
            <pc:sldMk cId="587382995" sldId="587"/>
            <ac:inkMk id="79" creationId="{5FF0EE1B-62AE-495C-D5AD-E746AC779F89}"/>
          </ac:inkMkLst>
        </pc:inkChg>
        <pc:inkChg chg="del">
          <ac:chgData name="TAN Mei Yi [Harrisdale Senior High School]" userId="f9f029c9-d743-4d60-9f2c-e74bdec1ab07" providerId="ADAL" clId="{4043B8A9-1F40-4D3B-8F6D-7A1F80EA4C14}" dt="2022-08-18T01:59:54.787" v="30" actId="478"/>
          <ac:inkMkLst>
            <pc:docMk/>
            <pc:sldMk cId="587382995" sldId="587"/>
            <ac:inkMk id="91" creationId="{668A51BF-68B8-2BAE-AAE9-114560487FD5}"/>
          </ac:inkMkLst>
        </pc:inkChg>
        <pc:inkChg chg="del">
          <ac:chgData name="TAN Mei Yi [Harrisdale Senior High School]" userId="f9f029c9-d743-4d60-9f2c-e74bdec1ab07" providerId="ADAL" clId="{4043B8A9-1F40-4D3B-8F6D-7A1F80EA4C14}" dt="2022-08-18T01:59:54.787" v="30" actId="478"/>
          <ac:inkMkLst>
            <pc:docMk/>
            <pc:sldMk cId="587382995" sldId="587"/>
            <ac:inkMk id="95" creationId="{3AEB97F9-09C8-0F2B-E191-8DA00CBA1915}"/>
          </ac:inkMkLst>
        </pc:inkChg>
      </pc:sldChg>
      <pc:sldChg chg="addSp delSp modSp mod delAnim modAnim">
        <pc:chgData name="TAN Mei Yi [Harrisdale Senior High School]" userId="f9f029c9-d743-4d60-9f2c-e74bdec1ab07" providerId="ADAL" clId="{4043B8A9-1F40-4D3B-8F6D-7A1F80EA4C14}" dt="2022-08-18T02:27:18.146" v="769" actId="1076"/>
        <pc:sldMkLst>
          <pc:docMk/>
          <pc:sldMk cId="3312648357" sldId="632"/>
        </pc:sldMkLst>
        <pc:spChg chg="mod">
          <ac:chgData name="TAN Mei Yi [Harrisdale Senior High School]" userId="f9f029c9-d743-4d60-9f2c-e74bdec1ab07" providerId="ADAL" clId="{4043B8A9-1F40-4D3B-8F6D-7A1F80EA4C14}" dt="2022-08-18T02:11:29.432" v="85" actId="20577"/>
          <ac:spMkLst>
            <pc:docMk/>
            <pc:sldMk cId="3312648357" sldId="632"/>
            <ac:spMk id="5" creationId="{2ADA7AF8-1FC9-4807-B4FF-6DF092ABA01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7:18.146" v="769" actId="1076"/>
          <ac:spMkLst>
            <pc:docMk/>
            <pc:sldMk cId="3312648357" sldId="632"/>
            <ac:spMk id="7" creationId="{4EBE12CB-6141-3B9B-C94C-5414723FEC69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7:18.146" v="769" actId="1076"/>
          <ac:spMkLst>
            <pc:docMk/>
            <pc:sldMk cId="3312648357" sldId="632"/>
            <ac:spMk id="8" creationId="{BD07C954-EAB2-5C97-1D04-8742B5718782}"/>
          </ac:spMkLst>
        </pc:spChg>
        <pc:spChg chg="mod">
          <ac:chgData name="TAN Mei Yi [Harrisdale Senior High School]" userId="f9f029c9-d743-4d60-9f2c-e74bdec1ab07" providerId="ADAL" clId="{4043B8A9-1F40-4D3B-8F6D-7A1F80EA4C14}" dt="2022-08-18T02:26:23.804" v="721" actId="20577"/>
          <ac:spMkLst>
            <pc:docMk/>
            <pc:sldMk cId="3312648357" sldId="632"/>
            <ac:spMk id="10" creationId="{2B59DFFB-C0E6-1141-433E-F6BA7977E63B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7:14.078" v="768" actId="20577"/>
          <ac:spMkLst>
            <pc:docMk/>
            <pc:sldMk cId="3312648357" sldId="632"/>
            <ac:spMk id="11" creationId="{BBE08246-DEC3-56A1-838A-1AA32C696BE1}"/>
          </ac:spMkLst>
        </pc:spChg>
        <pc:spChg chg="del">
          <ac:chgData name="TAN Mei Yi [Harrisdale Senior High School]" userId="f9f029c9-d743-4d60-9f2c-e74bdec1ab07" providerId="ADAL" clId="{4043B8A9-1F40-4D3B-8F6D-7A1F80EA4C14}" dt="2022-08-18T02:11:34.135" v="87" actId="478"/>
          <ac:spMkLst>
            <pc:docMk/>
            <pc:sldMk cId="3312648357" sldId="632"/>
            <ac:spMk id="15" creationId="{2DABDA6E-FA4C-1184-AC77-04F8CC352313}"/>
          </ac:spMkLst>
        </pc:spChg>
        <pc:spChg chg="del">
          <ac:chgData name="TAN Mei Yi [Harrisdale Senior High School]" userId="f9f029c9-d743-4d60-9f2c-e74bdec1ab07" providerId="ADAL" clId="{4043B8A9-1F40-4D3B-8F6D-7A1F80EA4C14}" dt="2022-08-18T01:57:51.646" v="23" actId="478"/>
          <ac:spMkLst>
            <pc:docMk/>
            <pc:sldMk cId="3312648357" sldId="632"/>
            <ac:spMk id="16" creationId="{7E3C0AF3-4F95-DB0E-9611-5B17D5996C14}"/>
          </ac:spMkLst>
        </pc:spChg>
        <pc:spChg chg="del">
          <ac:chgData name="TAN Mei Yi [Harrisdale Senior High School]" userId="f9f029c9-d743-4d60-9f2c-e74bdec1ab07" providerId="ADAL" clId="{4043B8A9-1F40-4D3B-8F6D-7A1F80EA4C14}" dt="2022-08-18T01:57:51.646" v="23" actId="478"/>
          <ac:spMkLst>
            <pc:docMk/>
            <pc:sldMk cId="3312648357" sldId="632"/>
            <ac:spMk id="17" creationId="{04984EFE-B2EC-7324-E62A-9414C933C62F}"/>
          </ac:spMkLst>
        </pc:spChg>
        <pc:spChg chg="del">
          <ac:chgData name="TAN Mei Yi [Harrisdale Senior High School]" userId="f9f029c9-d743-4d60-9f2c-e74bdec1ab07" providerId="ADAL" clId="{4043B8A9-1F40-4D3B-8F6D-7A1F80EA4C14}" dt="2022-08-18T01:57:51.646" v="23" actId="478"/>
          <ac:spMkLst>
            <pc:docMk/>
            <pc:sldMk cId="3312648357" sldId="632"/>
            <ac:spMk id="18" creationId="{DCF3A5FA-CD81-2552-93EC-F5468BE8B284}"/>
          </ac:spMkLst>
        </pc:spChg>
        <pc:spChg chg="del">
          <ac:chgData name="TAN Mei Yi [Harrisdale Senior High School]" userId="f9f029c9-d743-4d60-9f2c-e74bdec1ab07" providerId="ADAL" clId="{4043B8A9-1F40-4D3B-8F6D-7A1F80EA4C14}" dt="2022-08-18T01:57:51.646" v="23" actId="478"/>
          <ac:spMkLst>
            <pc:docMk/>
            <pc:sldMk cId="3312648357" sldId="632"/>
            <ac:spMk id="19" creationId="{CD350259-0110-1B26-9D2A-10A49093BF40}"/>
          </ac:spMkLst>
        </pc:spChg>
        <pc:spChg chg="del">
          <ac:chgData name="TAN Mei Yi [Harrisdale Senior High School]" userId="f9f029c9-d743-4d60-9f2c-e74bdec1ab07" providerId="ADAL" clId="{4043B8A9-1F40-4D3B-8F6D-7A1F80EA4C14}" dt="2022-08-18T01:58:20.706" v="24" actId="478"/>
          <ac:spMkLst>
            <pc:docMk/>
            <pc:sldMk cId="3312648357" sldId="632"/>
            <ac:spMk id="20" creationId="{7B01DE88-1112-1945-99D7-44993E65AE44}"/>
          </ac:spMkLst>
        </pc:spChg>
        <pc:spChg chg="del">
          <ac:chgData name="TAN Mei Yi [Harrisdale Senior High School]" userId="f9f029c9-d743-4d60-9f2c-e74bdec1ab07" providerId="ADAL" clId="{4043B8A9-1F40-4D3B-8F6D-7A1F80EA4C14}" dt="2022-08-18T01:57:51.646" v="23" actId="478"/>
          <ac:spMkLst>
            <pc:docMk/>
            <pc:sldMk cId="3312648357" sldId="632"/>
            <ac:spMk id="21" creationId="{7D5BB1DD-33A3-31AB-7A06-C76E30132F86}"/>
          </ac:spMkLst>
        </pc:spChg>
        <pc:picChg chg="add del mod">
          <ac:chgData name="TAN Mei Yi [Harrisdale Senior High School]" userId="f9f029c9-d743-4d60-9f2c-e74bdec1ab07" providerId="ADAL" clId="{4043B8A9-1F40-4D3B-8F6D-7A1F80EA4C14}" dt="2022-08-18T02:11:22.893" v="64" actId="478"/>
          <ac:picMkLst>
            <pc:docMk/>
            <pc:sldMk cId="3312648357" sldId="632"/>
            <ac:picMk id="3" creationId="{6C0B5DA3-504E-74EE-040A-65B7301619B9}"/>
          </ac:picMkLst>
        </pc:picChg>
        <pc:picChg chg="add del mod">
          <ac:chgData name="TAN Mei Yi [Harrisdale Senior High School]" userId="f9f029c9-d743-4d60-9f2c-e74bdec1ab07" providerId="ADAL" clId="{4043B8A9-1F40-4D3B-8F6D-7A1F80EA4C14}" dt="2022-08-18T02:16:17.820" v="335" actId="478"/>
          <ac:picMkLst>
            <pc:docMk/>
            <pc:sldMk cId="3312648357" sldId="632"/>
            <ac:picMk id="6" creationId="{D5D97677-0CE8-54B9-ABD4-554241BDB46F}"/>
          </ac:picMkLst>
        </pc:picChg>
        <pc:picChg chg="add del mod">
          <ac:chgData name="TAN Mei Yi [Harrisdale Senior High School]" userId="f9f029c9-d743-4d60-9f2c-e74bdec1ab07" providerId="ADAL" clId="{4043B8A9-1F40-4D3B-8F6D-7A1F80EA4C14}" dt="2022-08-18T02:27:07.647" v="760" actId="478"/>
          <ac:picMkLst>
            <pc:docMk/>
            <pc:sldMk cId="3312648357" sldId="632"/>
            <ac:picMk id="9" creationId="{70164E44-72C6-19E5-A6B5-4F6DCE04A9C6}"/>
          </ac:picMkLst>
        </pc:picChg>
        <pc:picChg chg="del">
          <ac:chgData name="TAN Mei Yi [Harrisdale Senior High School]" userId="f9f029c9-d743-4d60-9f2c-e74bdec1ab07" providerId="ADAL" clId="{4043B8A9-1F40-4D3B-8F6D-7A1F80EA4C14}" dt="2022-08-18T01:57:46.909" v="21" actId="478"/>
          <ac:picMkLst>
            <pc:docMk/>
            <pc:sldMk cId="3312648357" sldId="632"/>
            <ac:picMk id="23" creationId="{FBD8DAC7-D010-EA6C-E653-BF11FD96BB2B}"/>
          </ac:picMkLst>
        </pc:picChg>
        <pc:picChg chg="del">
          <ac:chgData name="TAN Mei Yi [Harrisdale Senior High School]" userId="f9f029c9-d743-4d60-9f2c-e74bdec1ab07" providerId="ADAL" clId="{4043B8A9-1F40-4D3B-8F6D-7A1F80EA4C14}" dt="2022-08-18T01:57:48.190" v="22" actId="478"/>
          <ac:picMkLst>
            <pc:docMk/>
            <pc:sldMk cId="3312648357" sldId="632"/>
            <ac:picMk id="25" creationId="{738FB05B-CB4E-1F6E-FAFC-2346AC55E5BF}"/>
          </ac:picMkLst>
        </pc:picChg>
        <pc:picChg chg="del">
          <ac:chgData name="TAN Mei Yi [Harrisdale Senior High School]" userId="f9f029c9-d743-4d60-9f2c-e74bdec1ab07" providerId="ADAL" clId="{4043B8A9-1F40-4D3B-8F6D-7A1F80EA4C14}" dt="2022-08-18T01:57:46.909" v="21" actId="478"/>
          <ac:picMkLst>
            <pc:docMk/>
            <pc:sldMk cId="3312648357" sldId="632"/>
            <ac:picMk id="27" creationId="{A72EB860-4D66-32AA-F883-C474C3F8F619}"/>
          </ac:picMkLst>
        </pc:picChg>
      </pc:sldChg>
      <pc:sldChg chg="addSp delSp modSp mod ord delAnim modAnim">
        <pc:chgData name="TAN Mei Yi [Harrisdale Senior High School]" userId="f9f029c9-d743-4d60-9f2c-e74bdec1ab07" providerId="ADAL" clId="{4043B8A9-1F40-4D3B-8F6D-7A1F80EA4C14}" dt="2022-08-18T03:54:19.960" v="2852" actId="20577"/>
        <pc:sldMkLst>
          <pc:docMk/>
          <pc:sldMk cId="3126732335" sldId="646"/>
        </pc:sldMkLst>
        <pc:spChg chg="del">
          <ac:chgData name="TAN Mei Yi [Harrisdale Senior High School]" userId="f9f029c9-d743-4d60-9f2c-e74bdec1ab07" providerId="ADAL" clId="{4043B8A9-1F40-4D3B-8F6D-7A1F80EA4C14}" dt="2022-08-18T03:52:10.107" v="2759" actId="478"/>
          <ac:spMkLst>
            <pc:docMk/>
            <pc:sldMk cId="3126732335" sldId="646"/>
            <ac:spMk id="4" creationId="{473555EE-DC94-4AB0-C9E8-CD0F5A791A4F}"/>
          </ac:spMkLst>
        </pc:spChg>
        <pc:spChg chg="mod">
          <ac:chgData name="TAN Mei Yi [Harrisdale Senior High School]" userId="f9f029c9-d743-4d60-9f2c-e74bdec1ab07" providerId="ADAL" clId="{4043B8A9-1F40-4D3B-8F6D-7A1F80EA4C14}" dt="2022-08-18T03:51:57.717" v="2756" actId="20577"/>
          <ac:spMkLst>
            <pc:docMk/>
            <pc:sldMk cId="3126732335" sldId="646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4043B8A9-1F40-4D3B-8F6D-7A1F80EA4C14}" dt="2022-08-18T03:52:10.107" v="2759" actId="478"/>
          <ac:spMkLst>
            <pc:docMk/>
            <pc:sldMk cId="3126732335" sldId="646"/>
            <ac:spMk id="6" creationId="{6701AD7D-2E36-3336-3ACE-80575A23EF83}"/>
          </ac:spMkLst>
        </pc:spChg>
        <pc:spChg chg="mod">
          <ac:chgData name="TAN Mei Yi [Harrisdale Senior High School]" userId="f9f029c9-d743-4d60-9f2c-e74bdec1ab07" providerId="ADAL" clId="{4043B8A9-1F40-4D3B-8F6D-7A1F80EA4C14}" dt="2022-08-18T03:53:06.827" v="2789" actId="1076"/>
          <ac:spMkLst>
            <pc:docMk/>
            <pc:sldMk cId="3126732335" sldId="646"/>
            <ac:spMk id="7" creationId="{A820DF0B-0CEE-257E-E794-E89306D9E00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53:40.008" v="2823" actId="1076"/>
          <ac:spMkLst>
            <pc:docMk/>
            <pc:sldMk cId="3126732335" sldId="646"/>
            <ac:spMk id="8" creationId="{D9A32DD2-F1CE-D8C6-8730-EC6C1C259728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4.525" v="49" actId="478"/>
          <ac:spMkLst>
            <pc:docMk/>
            <pc:sldMk cId="3126732335" sldId="646"/>
            <ac:spMk id="9" creationId="{ABCAB671-57A1-CAD0-5030-B32B31510AC6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4.525" v="49" actId="478"/>
          <ac:spMkLst>
            <pc:docMk/>
            <pc:sldMk cId="3126732335" sldId="646"/>
            <ac:spMk id="10" creationId="{FF111FC7-8AC5-898D-C094-69A24D802F2D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4.525" v="49" actId="478"/>
          <ac:spMkLst>
            <pc:docMk/>
            <pc:sldMk cId="3126732335" sldId="646"/>
            <ac:spMk id="11" creationId="{23A4B80F-6717-A07D-150A-109E8A144E79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4.525" v="49" actId="478"/>
          <ac:spMkLst>
            <pc:docMk/>
            <pc:sldMk cId="3126732335" sldId="646"/>
            <ac:spMk id="12" creationId="{849B9093-E04C-E21B-B47C-27A6BFFB135A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53:56.514" v="2841" actId="14100"/>
          <ac:spMkLst>
            <pc:docMk/>
            <pc:sldMk cId="3126732335" sldId="646"/>
            <ac:spMk id="13" creationId="{446E12AB-1BA3-4030-F24D-54B098C895BE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1.028" v="48" actId="478"/>
          <ac:spMkLst>
            <pc:docMk/>
            <pc:sldMk cId="3126732335" sldId="646"/>
            <ac:spMk id="14" creationId="{C6DD97ED-2CDF-E6E8-01AE-F73A65B9CF7F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1.028" v="48" actId="478"/>
          <ac:spMkLst>
            <pc:docMk/>
            <pc:sldMk cId="3126732335" sldId="646"/>
            <ac:spMk id="15" creationId="{DE29DF88-0153-C004-E2C5-0BB738B341A6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1.028" v="48" actId="478"/>
          <ac:spMkLst>
            <pc:docMk/>
            <pc:sldMk cId="3126732335" sldId="646"/>
            <ac:spMk id="16" creationId="{748DA085-E012-1ADE-8DC9-2E1AB88BCB82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1.028" v="48" actId="478"/>
          <ac:spMkLst>
            <pc:docMk/>
            <pc:sldMk cId="3126732335" sldId="646"/>
            <ac:spMk id="17" creationId="{3BAFC8DB-5EB7-02CB-8332-A0A1097BA5EA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54:19.960" v="2852" actId="20577"/>
          <ac:spMkLst>
            <pc:docMk/>
            <pc:sldMk cId="3126732335" sldId="646"/>
            <ac:spMk id="18" creationId="{B4A893F9-57BB-0E5F-FB3E-9F1757D90CB8}"/>
          </ac:spMkLst>
        </pc:spChg>
        <pc:picChg chg="add mod modCrop">
          <ac:chgData name="TAN Mei Yi [Harrisdale Senior High School]" userId="f9f029c9-d743-4d60-9f2c-e74bdec1ab07" providerId="ADAL" clId="{4043B8A9-1F40-4D3B-8F6D-7A1F80EA4C14}" dt="2022-08-18T03:52:21.451" v="2763" actId="14100"/>
          <ac:picMkLst>
            <pc:docMk/>
            <pc:sldMk cId="3126732335" sldId="646"/>
            <ac:picMk id="3" creationId="{15BCCDB5-70D7-B77F-3B10-758D8E683992}"/>
          </ac:picMkLst>
        </pc:picChg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2543701495" sldId="647"/>
        </pc:sldMkLst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3027414822" sldId="648"/>
        </pc:sldMkLst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884546765" sldId="649"/>
        </pc:sldMkLst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1541353869" sldId="650"/>
        </pc:sldMkLst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2528298752" sldId="652"/>
        </pc:sldMkLst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3228017407" sldId="653"/>
        </pc:sldMkLst>
      </pc:sldChg>
      <pc:sldChg chg="addSp delSp modSp add mod modAnim">
        <pc:chgData name="TAN Mei Yi [Harrisdale Senior High School]" userId="f9f029c9-d743-4d60-9f2c-e74bdec1ab07" providerId="ADAL" clId="{4043B8A9-1F40-4D3B-8F6D-7A1F80EA4C14}" dt="2022-08-18T03:01:23.022" v="2104"/>
        <pc:sldMkLst>
          <pc:docMk/>
          <pc:sldMk cId="3300910783" sldId="654"/>
        </pc:sldMkLst>
        <pc:spChg chg="mod">
          <ac:chgData name="TAN Mei Yi [Harrisdale Senior High School]" userId="f9f029c9-d743-4d60-9f2c-e74bdec1ab07" providerId="ADAL" clId="{4043B8A9-1F40-4D3B-8F6D-7A1F80EA4C14}" dt="2022-08-18T02:36:20.439" v="1361" actId="115"/>
          <ac:spMkLst>
            <pc:docMk/>
            <pc:sldMk cId="3300910783" sldId="654"/>
            <ac:spMk id="4" creationId="{00000000-0000-0000-0000-00000000000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6:17.045" v="1359" actId="1076"/>
          <ac:spMkLst>
            <pc:docMk/>
            <pc:sldMk cId="3300910783" sldId="654"/>
            <ac:spMk id="6" creationId="{2AC67918-B4D8-21DD-91F1-C0E5D709A44E}"/>
          </ac:spMkLst>
        </pc:spChg>
        <pc:spChg chg="del">
          <ac:chgData name="TAN Mei Yi [Harrisdale Senior High School]" userId="f9f029c9-d743-4d60-9f2c-e74bdec1ab07" providerId="ADAL" clId="{4043B8A9-1F40-4D3B-8F6D-7A1F80EA4C14}" dt="2022-08-18T02:35:36.091" v="1339" actId="478"/>
          <ac:spMkLst>
            <pc:docMk/>
            <pc:sldMk cId="3300910783" sldId="654"/>
            <ac:spMk id="26" creationId="{00000000-0000-0000-0000-00000000000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8:38.025" v="1607" actId="1076"/>
          <ac:spMkLst>
            <pc:docMk/>
            <pc:sldMk cId="3300910783" sldId="654"/>
            <ac:spMk id="45" creationId="{5622CA41-AC09-BF64-85A9-CD7BDDE0112E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8:52.059" v="1617" actId="1076"/>
          <ac:spMkLst>
            <pc:docMk/>
            <pc:sldMk cId="3300910783" sldId="654"/>
            <ac:spMk id="46" creationId="{FD2B9877-AB05-6265-597B-70328014D6AB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9:36.015" v="1630" actId="1076"/>
          <ac:spMkLst>
            <pc:docMk/>
            <pc:sldMk cId="3300910783" sldId="654"/>
            <ac:spMk id="47" creationId="{05A8F3CB-4EAF-A33C-E472-057556AC9BB1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59:01.563" v="1957" actId="20577"/>
          <ac:spMkLst>
            <pc:docMk/>
            <pc:sldMk cId="3300910783" sldId="654"/>
            <ac:spMk id="48" creationId="{16601079-0D54-389B-01D8-AF83B0DD990F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40:11.581" v="1649" actId="20577"/>
          <ac:spMkLst>
            <pc:docMk/>
            <pc:sldMk cId="3300910783" sldId="654"/>
            <ac:spMk id="49" creationId="{C2958D77-D649-B6DC-81A8-B749BB17267B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00:55.155" v="2099" actId="14100"/>
          <ac:spMkLst>
            <pc:docMk/>
            <pc:sldMk cId="3300910783" sldId="654"/>
            <ac:spMk id="50" creationId="{FAE0F65C-D350-7E70-8735-EC28F6F46132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01:00.559" v="2100" actId="1076"/>
          <ac:spMkLst>
            <pc:docMk/>
            <pc:sldMk cId="3300910783" sldId="654"/>
            <ac:spMk id="51" creationId="{0A446D83-272F-7E9F-CFE1-3AB36C7CE231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01:00.559" v="2100" actId="1076"/>
          <ac:spMkLst>
            <pc:docMk/>
            <pc:sldMk cId="3300910783" sldId="654"/>
            <ac:spMk id="52" creationId="{BB6C8493-3C1D-F857-4E74-B790AB239942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01:00.559" v="2100" actId="1076"/>
          <ac:spMkLst>
            <pc:docMk/>
            <pc:sldMk cId="3300910783" sldId="654"/>
            <ac:spMk id="53" creationId="{FB9624D2-66D9-BAB3-9FD6-FD2BEC52C572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01:08.135" v="2102" actId="14100"/>
          <ac:spMkLst>
            <pc:docMk/>
            <pc:sldMk cId="3300910783" sldId="654"/>
            <ac:spMk id="54" creationId="{A4F59E20-70D5-33A4-721D-B7C975BA1555}"/>
          </ac:spMkLst>
        </pc:spChg>
        <pc:spChg chg="mod">
          <ac:chgData name="TAN Mei Yi [Harrisdale Senior High School]" userId="f9f029c9-d743-4d60-9f2c-e74bdec1ab07" providerId="ADAL" clId="{4043B8A9-1F40-4D3B-8F6D-7A1F80EA4C14}" dt="2022-08-18T02:37:18.598" v="1557" actId="1076"/>
          <ac:spMkLst>
            <pc:docMk/>
            <pc:sldMk cId="3300910783" sldId="654"/>
            <ac:spMk id="97" creationId="{9CCE37B5-5F35-771D-FEAB-FC40466D3C03}"/>
          </ac:spMkLst>
        </pc:spChg>
        <pc:grpChg chg="del mod">
          <ac:chgData name="TAN Mei Yi [Harrisdale Senior High School]" userId="f9f029c9-d743-4d60-9f2c-e74bdec1ab07" providerId="ADAL" clId="{4043B8A9-1F40-4D3B-8F6D-7A1F80EA4C14}" dt="2022-08-18T02:37:52.633" v="1581"/>
          <ac:grpSpMkLst>
            <pc:docMk/>
            <pc:sldMk cId="3300910783" sldId="654"/>
            <ac:grpSpMk id="15" creationId="{ED085CEA-AEAA-3336-A4DF-B7F133D77009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2:37:54.415" v="1586"/>
          <ac:grpSpMkLst>
            <pc:docMk/>
            <pc:sldMk cId="3300910783" sldId="654"/>
            <ac:grpSpMk id="32" creationId="{8DFF21D6-062A-7E0F-671D-F7228B953E99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2:38:01.035" v="1593"/>
          <ac:grpSpMkLst>
            <pc:docMk/>
            <pc:sldMk cId="3300910783" sldId="654"/>
            <ac:grpSpMk id="37" creationId="{75BEB84B-B9DE-8ECA-7948-A1580358EA37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3:01:15.222" v="2103" actId="1076"/>
          <ac:grpSpMkLst>
            <pc:docMk/>
            <pc:sldMk cId="3300910783" sldId="654"/>
            <ac:grpSpMk id="44" creationId="{FBF93F32-F978-8059-C780-3BED7980B82C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00:42.612" v="2097"/>
          <ac:grpSpMkLst>
            <pc:docMk/>
            <pc:sldMk cId="3300910783" sldId="654"/>
            <ac:grpSpMk id="70" creationId="{C4F39434-D197-E480-F1F1-D33FB8D98C89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3:01:15.222" v="2103" actId="1076"/>
          <ac:grpSpMkLst>
            <pc:docMk/>
            <pc:sldMk cId="3300910783" sldId="654"/>
            <ac:grpSpMk id="87" creationId="{38040D9D-B970-579C-1132-C5D93550679D}"/>
          </ac:grpSpMkLst>
        </pc:grpChg>
        <pc:picChg chg="del">
          <ac:chgData name="TAN Mei Yi [Harrisdale Senior High School]" userId="f9f029c9-d743-4d60-9f2c-e74bdec1ab07" providerId="ADAL" clId="{4043B8A9-1F40-4D3B-8F6D-7A1F80EA4C14}" dt="2022-08-18T02:04:05.405" v="35" actId="478"/>
          <ac:picMkLst>
            <pc:docMk/>
            <pc:sldMk cId="3300910783" sldId="654"/>
            <ac:picMk id="3" creationId="{2E9897DC-3F31-0006-9FCB-8480CE62A0A1}"/>
          </ac:picMkLst>
        </pc:picChg>
        <pc:picChg chg="add del mod">
          <ac:chgData name="TAN Mei Yi [Harrisdale Senior High School]" userId="f9f029c9-d743-4d60-9f2c-e74bdec1ab07" providerId="ADAL" clId="{4043B8A9-1F40-4D3B-8F6D-7A1F80EA4C14}" dt="2022-08-18T02:59:45.966" v="2064" actId="478"/>
          <ac:picMkLst>
            <pc:docMk/>
            <pc:sldMk cId="3300910783" sldId="654"/>
            <ac:picMk id="5" creationId="{F5A602C7-86CF-E50A-92C8-DE50C3D59E0F}"/>
          </ac:picMkLst>
        </pc:pic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7" creationId="{6DFD619D-D2A7-2494-AE39-F859F8FF202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8" creationId="{71ED265B-0482-24BD-A2C2-E751A7D7550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0" creationId="{D03C5B3C-B529-7B88-AB09-1C3D812417D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1" creationId="{CCF111F7-9076-9D1F-9F6F-299D7AACBD3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2" creationId="{B47764E1-F97D-50DB-24E6-39C6DEEE6BE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3" creationId="{75BDE8B2-70DD-7922-C907-54642E4BB1DE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4" creationId="{C5894431-ACCE-C910-0D7C-ADA85F95EB3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6" creationId="{BBDBAD51-CBBF-647F-6248-149F450E80A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7" creationId="{B3329C90-68D9-610D-9766-D3423BD7F55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8" creationId="{27C9A6C3-0CA9-3CBE-9DC1-A608DAD14DC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9" creationId="{04D22268-61A5-EE49-A1D6-36BAD10E88D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0" creationId="{CABE93EC-47ED-E0C7-F16D-4EEF400065D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1" creationId="{2740E9CE-251E-30C9-9582-E285E7534D1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2" creationId="{5EAAD248-F85A-5ACE-87B7-42931178414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3" creationId="{59DFBEC0-A654-E7FB-85FE-0E26E706207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4" creationId="{E619EE54-B06F-1969-0D29-CB2D3C48D01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5" creationId="{F9B35D58-E1EB-8F89-2A36-2F0E5A65FD9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7" creationId="{12A92EBB-F60D-51DF-7355-7EF2C5AE414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8" creationId="{78CA85B1-5ACD-9E09-75FF-5190CD5A229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9" creationId="{A50C9B2F-B272-B686-9C82-BCFB4602B37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0" creationId="{3C533C2B-D8D9-D652-4F54-D2F2D42104D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1" creationId="{CE3E5826-042D-FBFD-CB98-A2A7403F2E2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3" creationId="{F22DC3DE-1358-CCE4-675A-EBF29D7B478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4" creationId="{F5B0BA7A-1662-0928-0013-5A99E84414A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5" creationId="{BC495C63-60A7-EF5F-BA1D-BE6BC060D70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6" creationId="{8B287CCB-2F13-B35D-62CC-6A4FB5FAB20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8" creationId="{0E9DBDD8-A21B-FE89-C70A-F7D136A65E2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9" creationId="{EB0CB913-31DB-78FB-44F6-EA904EE8F08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40" creationId="{21811930-3B5C-872E-79D6-5C1328C0541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41" creationId="{A7E6B7CA-3321-B04F-F07E-D9E14DA6EBE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42" creationId="{1AA064C9-3859-EE9E-C387-675CFA1EE31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43" creationId="{8524CCE9-03AF-6B40-9DA9-93A5A3B65668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1:15.222" v="2103" actId="1076"/>
          <ac:inkMkLst>
            <pc:docMk/>
            <pc:sldMk cId="3300910783" sldId="654"/>
            <ac:inkMk id="55" creationId="{86515218-E280-60A0-F770-F87030FE7E7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1:15.222" v="2103" actId="1076"/>
          <ac:inkMkLst>
            <pc:docMk/>
            <pc:sldMk cId="3300910783" sldId="654"/>
            <ac:inkMk id="56" creationId="{92D43127-79F2-068F-380F-3411B3A6214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1:15.222" v="2103" actId="1076"/>
          <ac:inkMkLst>
            <pc:docMk/>
            <pc:sldMk cId="3300910783" sldId="654"/>
            <ac:inkMk id="57" creationId="{AD8EFBAA-95F5-CBE7-6661-2B6326FE2ED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1:15.222" v="2103" actId="1076"/>
          <ac:inkMkLst>
            <pc:docMk/>
            <pc:sldMk cId="3300910783" sldId="654"/>
            <ac:inkMk id="58" creationId="{90567A60-72BB-942C-51B5-1E668CE3EB4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59" creationId="{ACDE168D-8E28-A688-A78E-F9360DA4113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0" creationId="{0BB43E5F-FF61-CF03-73DE-C8E85489C63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1" creationId="{611E2DB9-A2A6-95C0-659B-2CAE3836198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2" creationId="{6711E378-2C71-5E65-1757-63622331F21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3" creationId="{5ACEF638-EEC7-30CA-86F2-A5B29D576A6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4" creationId="{4BE13631-5CB8-B2B4-7C97-2BA28089BB4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5" creationId="{FCBBE25D-9FA5-B6E6-AC85-0BB94778DEC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6" creationId="{DA2E9ADB-C59D-8F6C-AC49-AB6DEC3CDA3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7" creationId="{116E0FF6-8F3F-5880-F61A-D294E0095EA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8" creationId="{421503EB-20EE-1B6E-AB90-47ECF52CD0A8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9" creationId="{DE4C6043-81D9-C575-C833-FAAC6B0F878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1" creationId="{DE9CDC9E-659E-BF03-0359-90B35B39EE8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2" creationId="{569D365D-BD76-0540-EB18-9AC58DD4D34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3" creationId="{1F7E4D0B-678D-3FCD-ABE8-C67AC785BAA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4" creationId="{8E312D5B-3899-71D9-C1FE-7A09ADE2C30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5" creationId="{2C96D374-5E71-3598-27A1-FF9510EF9B8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6" creationId="{29A39E04-7E4C-38A3-0FB8-38A2B61D19C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7" creationId="{41E6DAE9-AAA7-E836-D422-3120DF11D5E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8" creationId="{19DA1405-201A-4B54-F5C4-71134ECE9A6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9" creationId="{B11919EE-D10D-1685-0A40-CEB42F47177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0" creationId="{93E305E7-2934-E55E-248C-07035D3C558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1" creationId="{5D5D689B-E177-86BF-166F-6128197B978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2" creationId="{963EB475-C0A1-2392-5E49-1345A970FD2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3" creationId="{7C85D8BB-F85A-0337-7C0F-4B05E115945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4" creationId="{6E8F0EE5-614F-DBB3-5FEA-D67198D0E89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5" creationId="{09B3C430-E373-B72E-61CF-DD375515787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6" creationId="{9805F33F-5A0D-292C-74ED-E29D07F9740C}"/>
          </ac:inkMkLst>
        </pc:inkChg>
      </pc:sldChg>
      <pc:sldChg chg="addSp delSp modSp add mod modAnim">
        <pc:chgData name="TAN Mei Yi [Harrisdale Senior High School]" userId="f9f029c9-d743-4d60-9f2c-e74bdec1ab07" providerId="ADAL" clId="{4043B8A9-1F40-4D3B-8F6D-7A1F80EA4C14}" dt="2022-08-18T03:44:49.278" v="2382" actId="478"/>
        <pc:sldMkLst>
          <pc:docMk/>
          <pc:sldMk cId="1978500669" sldId="655"/>
        </pc:sldMkLst>
        <pc:spChg chg="mod">
          <ac:chgData name="TAN Mei Yi [Harrisdale Senior High School]" userId="f9f029c9-d743-4d60-9f2c-e74bdec1ab07" providerId="ADAL" clId="{4043B8A9-1F40-4D3B-8F6D-7A1F80EA4C14}" dt="2022-08-18T03:34:29.494" v="2169" actId="14100"/>
          <ac:spMkLst>
            <pc:docMk/>
            <pc:sldMk cId="1978500669" sldId="655"/>
            <ac:spMk id="4" creationId="{00000000-0000-0000-0000-00000000000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4:31.446" v="2370" actId="20577"/>
          <ac:spMkLst>
            <pc:docMk/>
            <pc:sldMk cId="1978500669" sldId="655"/>
            <ac:spMk id="6" creationId="{D8BB7403-AA91-16F4-5061-4E94F87100AC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4:44.009" v="2380" actId="20577"/>
          <ac:spMkLst>
            <pc:docMk/>
            <pc:sldMk cId="1978500669" sldId="655"/>
            <ac:spMk id="7" creationId="{89CEAD32-9258-6EB0-8C3E-AF91035CF442}"/>
          </ac:spMkLst>
        </pc:spChg>
        <pc:spChg chg="del mod">
          <ac:chgData name="TAN Mei Yi [Harrisdale Senior High School]" userId="f9f029c9-d743-4d60-9f2c-e74bdec1ab07" providerId="ADAL" clId="{4043B8A9-1F40-4D3B-8F6D-7A1F80EA4C14}" dt="2022-08-18T03:34:33.773" v="2171" actId="478"/>
          <ac:spMkLst>
            <pc:docMk/>
            <pc:sldMk cId="1978500669" sldId="655"/>
            <ac:spMk id="26" creationId="{00000000-0000-0000-0000-000000000000}"/>
          </ac:spMkLst>
        </pc:spChg>
        <pc:spChg chg="mod">
          <ac:chgData name="TAN Mei Yi [Harrisdale Senior High School]" userId="f9f029c9-d743-4d60-9f2c-e74bdec1ab07" providerId="ADAL" clId="{4043B8A9-1F40-4D3B-8F6D-7A1F80EA4C14}" dt="2022-08-18T03:36:00.776" v="2356" actId="1076"/>
          <ac:spMkLst>
            <pc:docMk/>
            <pc:sldMk cId="1978500669" sldId="655"/>
            <ac:spMk id="97" creationId="{9CCE37B5-5F35-771D-FEAB-FC40466D3C03}"/>
          </ac:spMkLst>
        </pc:spChg>
        <pc:picChg chg="add del mod">
          <ac:chgData name="TAN Mei Yi [Harrisdale Senior High School]" userId="f9f029c9-d743-4d60-9f2c-e74bdec1ab07" providerId="ADAL" clId="{4043B8A9-1F40-4D3B-8F6D-7A1F80EA4C14}" dt="2022-08-18T03:44:49.278" v="2382" actId="478"/>
          <ac:picMkLst>
            <pc:docMk/>
            <pc:sldMk cId="1978500669" sldId="655"/>
            <ac:picMk id="3" creationId="{313B8083-D28E-C108-2DDF-2AE79AA22E2E}"/>
          </ac:picMkLst>
        </pc:picChg>
        <pc:picChg chg="del">
          <ac:chgData name="TAN Mei Yi [Harrisdale Senior High School]" userId="f9f029c9-d743-4d60-9f2c-e74bdec1ab07" providerId="ADAL" clId="{4043B8A9-1F40-4D3B-8F6D-7A1F80EA4C14}" dt="2022-08-18T02:04:46.345" v="39" actId="478"/>
          <ac:picMkLst>
            <pc:docMk/>
            <pc:sldMk cId="1978500669" sldId="655"/>
            <ac:picMk id="5" creationId="{F5A602C7-86CF-E50A-92C8-DE50C3D59E0F}"/>
          </ac:picMkLst>
        </pc:picChg>
      </pc:sldChg>
      <pc:sldChg chg="addSp delSp modSp add mod modAnim">
        <pc:chgData name="TAN Mei Yi [Harrisdale Senior High School]" userId="f9f029c9-d743-4d60-9f2c-e74bdec1ab07" providerId="ADAL" clId="{4043B8A9-1F40-4D3B-8F6D-7A1F80EA4C14}" dt="2022-08-18T03:51:27.656" v="2726" actId="478"/>
        <pc:sldMkLst>
          <pc:docMk/>
          <pc:sldMk cId="345913680" sldId="656"/>
        </pc:sldMkLst>
        <pc:spChg chg="del mod">
          <ac:chgData name="TAN Mei Yi [Harrisdale Senior High School]" userId="f9f029c9-d743-4d60-9f2c-e74bdec1ab07" providerId="ADAL" clId="{4043B8A9-1F40-4D3B-8F6D-7A1F80EA4C14}" dt="2022-08-18T03:45:49.472" v="2385" actId="478"/>
          <ac:spMkLst>
            <pc:docMk/>
            <pc:sldMk cId="345913680" sldId="656"/>
            <ac:spMk id="4" creationId="{00000000-0000-0000-0000-00000000000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7:09.101" v="2579" actId="20577"/>
          <ac:spMkLst>
            <pc:docMk/>
            <pc:sldMk cId="345913680" sldId="656"/>
            <ac:spMk id="6" creationId="{30C790B7-6DA0-D752-9461-8A571158179A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8:27.956" v="2630" actId="1076"/>
          <ac:spMkLst>
            <pc:docMk/>
            <pc:sldMk cId="345913680" sldId="656"/>
            <ac:spMk id="7" creationId="{67C30D42-2393-3096-5AAE-D3BC25D7503D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8:58.854" v="2686" actId="1076"/>
          <ac:spMkLst>
            <pc:docMk/>
            <pc:sldMk cId="345913680" sldId="656"/>
            <ac:spMk id="8" creationId="{611421E1-F827-8180-8A7C-174438AD7ED8}"/>
          </ac:spMkLst>
        </pc:spChg>
        <pc:spChg chg="mod">
          <ac:chgData name="TAN Mei Yi [Harrisdale Senior High School]" userId="f9f029c9-d743-4d60-9f2c-e74bdec1ab07" providerId="ADAL" clId="{4043B8A9-1F40-4D3B-8F6D-7A1F80EA4C14}" dt="2022-08-18T03:45:59.784" v="2404" actId="20577"/>
          <ac:spMkLst>
            <pc:docMk/>
            <pc:sldMk cId="345913680" sldId="656"/>
            <ac:spMk id="9" creationId="{2ADA7AF8-1FC9-4807-B4FF-6DF092ABA01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9:38.453" v="2725" actId="1076"/>
          <ac:spMkLst>
            <pc:docMk/>
            <pc:sldMk cId="345913680" sldId="656"/>
            <ac:spMk id="10" creationId="{24DD7D0A-0A3A-35AF-A893-BE9E12CDBB1B}"/>
          </ac:spMkLst>
        </pc:spChg>
        <pc:spChg chg="del">
          <ac:chgData name="TAN Mei Yi [Harrisdale Senior High School]" userId="f9f029c9-d743-4d60-9f2c-e74bdec1ab07" providerId="ADAL" clId="{4043B8A9-1F40-4D3B-8F6D-7A1F80EA4C14}" dt="2022-08-18T03:45:51.879" v="2386" actId="478"/>
          <ac:spMkLst>
            <pc:docMk/>
            <pc:sldMk cId="345913680" sldId="656"/>
            <ac:spMk id="26" creationId="{00000000-0000-0000-0000-000000000000}"/>
          </ac:spMkLst>
        </pc:spChg>
        <pc:spChg chg="mod">
          <ac:chgData name="TAN Mei Yi [Harrisdale Senior High School]" userId="f9f029c9-d743-4d60-9f2c-e74bdec1ab07" providerId="ADAL" clId="{4043B8A9-1F40-4D3B-8F6D-7A1F80EA4C14}" dt="2022-08-18T03:47:58.450" v="2602"/>
          <ac:spMkLst>
            <pc:docMk/>
            <pc:sldMk cId="345913680" sldId="656"/>
            <ac:spMk id="97" creationId="{9CCE37B5-5F35-771D-FEAB-FC40466D3C03}"/>
          </ac:spMkLst>
        </pc:spChg>
        <pc:picChg chg="del">
          <ac:chgData name="TAN Mei Yi [Harrisdale Senior High School]" userId="f9f029c9-d743-4d60-9f2c-e74bdec1ab07" providerId="ADAL" clId="{4043B8A9-1F40-4D3B-8F6D-7A1F80EA4C14}" dt="2022-08-18T02:05:14.866" v="44" actId="478"/>
          <ac:picMkLst>
            <pc:docMk/>
            <pc:sldMk cId="345913680" sldId="656"/>
            <ac:picMk id="3" creationId="{313B8083-D28E-C108-2DDF-2AE79AA22E2E}"/>
          </ac:picMkLst>
        </pc:picChg>
        <pc:picChg chg="add del mod">
          <ac:chgData name="TAN Mei Yi [Harrisdale Senior High School]" userId="f9f029c9-d743-4d60-9f2c-e74bdec1ab07" providerId="ADAL" clId="{4043B8A9-1F40-4D3B-8F6D-7A1F80EA4C14}" dt="2022-08-18T03:51:27.656" v="2726" actId="478"/>
          <ac:picMkLst>
            <pc:docMk/>
            <pc:sldMk cId="345913680" sldId="656"/>
            <ac:picMk id="5" creationId="{33C34881-04E9-976C-2037-84B81F148DE2}"/>
          </ac:picMkLst>
        </pc:picChg>
      </pc:sldChg>
      <pc:sldChg chg="addSp delSp modSp add mod ord modAnim">
        <pc:chgData name="TAN Mei Yi [Harrisdale Senior High School]" userId="f9f029c9-d743-4d60-9f2c-e74bdec1ab07" providerId="ADAL" clId="{4043B8A9-1F40-4D3B-8F6D-7A1F80EA4C14}" dt="2022-08-18T03:59:03.708" v="3067"/>
        <pc:sldMkLst>
          <pc:docMk/>
          <pc:sldMk cId="2145775775" sldId="657"/>
        </pc:sldMkLst>
        <pc:spChg chg="del">
          <ac:chgData name="TAN Mei Yi [Harrisdale Senior High School]" userId="f9f029c9-d743-4d60-9f2c-e74bdec1ab07" providerId="ADAL" clId="{4043B8A9-1F40-4D3B-8F6D-7A1F80EA4C14}" dt="2022-08-18T03:54:57.425" v="2879" actId="478"/>
          <ac:spMkLst>
            <pc:docMk/>
            <pc:sldMk cId="2145775775" sldId="657"/>
            <ac:spMk id="4" creationId="{473555EE-DC94-4AB0-C9E8-CD0F5A791A4F}"/>
          </ac:spMkLst>
        </pc:spChg>
        <pc:spChg chg="mod">
          <ac:chgData name="TAN Mei Yi [Harrisdale Senior High School]" userId="f9f029c9-d743-4d60-9f2c-e74bdec1ab07" providerId="ADAL" clId="{4043B8A9-1F40-4D3B-8F6D-7A1F80EA4C14}" dt="2022-08-18T03:54:48.566" v="2874" actId="20577"/>
          <ac:spMkLst>
            <pc:docMk/>
            <pc:sldMk cId="2145775775" sldId="657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4043B8A9-1F40-4D3B-8F6D-7A1F80EA4C14}" dt="2022-08-18T03:54:57.425" v="2879" actId="478"/>
          <ac:spMkLst>
            <pc:docMk/>
            <pc:sldMk cId="2145775775" sldId="657"/>
            <ac:spMk id="6" creationId="{6701AD7D-2E36-3336-3ACE-80575A23EF83}"/>
          </ac:spMkLst>
        </pc:spChg>
        <pc:spChg chg="mod">
          <ac:chgData name="TAN Mei Yi [Harrisdale Senior High School]" userId="f9f029c9-d743-4d60-9f2c-e74bdec1ab07" providerId="ADAL" clId="{4043B8A9-1F40-4D3B-8F6D-7A1F80EA4C14}" dt="2022-08-18T03:56:50.342" v="2912" actId="20577"/>
          <ac:spMkLst>
            <pc:docMk/>
            <pc:sldMk cId="2145775775" sldId="657"/>
            <ac:spMk id="7" creationId="{A820DF0B-0CEE-257E-E794-E89306D9E00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57:33.862" v="2927" actId="20577"/>
          <ac:spMkLst>
            <pc:docMk/>
            <pc:sldMk cId="2145775775" sldId="657"/>
            <ac:spMk id="9" creationId="{3075D20C-2503-9A14-02D8-087F3BCA79E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58:00.266" v="2988" actId="20577"/>
          <ac:spMkLst>
            <pc:docMk/>
            <pc:sldMk cId="2145775775" sldId="657"/>
            <ac:spMk id="10" creationId="{7146192A-E13B-21C3-FD32-13DFBCC350D1}"/>
          </ac:spMkLst>
        </pc:spChg>
        <pc:grpChg chg="del mod">
          <ac:chgData name="TAN Mei Yi [Harrisdale Senior High School]" userId="f9f029c9-d743-4d60-9f2c-e74bdec1ab07" providerId="ADAL" clId="{4043B8A9-1F40-4D3B-8F6D-7A1F80EA4C14}" dt="2022-08-18T03:58:18.825" v="3010"/>
          <ac:grpSpMkLst>
            <pc:docMk/>
            <pc:sldMk cId="2145775775" sldId="657"/>
            <ac:grpSpMk id="16" creationId="{2E3F7F88-6842-42CA-E007-80589BFD6187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18.825" v="3010"/>
          <ac:grpSpMkLst>
            <pc:docMk/>
            <pc:sldMk cId="2145775775" sldId="657"/>
            <ac:grpSpMk id="32" creationId="{D80FB3AD-4748-4E82-C3F3-1CE741F30743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25.561" v="3024"/>
          <ac:grpSpMkLst>
            <pc:docMk/>
            <pc:sldMk cId="2145775775" sldId="657"/>
            <ac:grpSpMk id="33" creationId="{E9A7B284-9FC7-D854-6765-9A7644D60427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3:58:25.561" v="3024"/>
          <ac:grpSpMkLst>
            <pc:docMk/>
            <pc:sldMk cId="2145775775" sldId="657"/>
            <ac:grpSpMk id="47" creationId="{32CBCC8D-B990-D9F6-F1D8-E5D297631108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9.695" v="3066"/>
          <ac:grpSpMkLst>
            <pc:docMk/>
            <pc:sldMk cId="2145775775" sldId="657"/>
            <ac:grpSpMk id="53" creationId="{5B525F74-4C19-93FF-2333-E121F0BA9DFA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7.346" v="3062"/>
          <ac:grpSpMkLst>
            <pc:docMk/>
            <pc:sldMk cId="2145775775" sldId="657"/>
            <ac:grpSpMk id="60" creationId="{357D2A07-7852-51AE-C608-5E93DAD65153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7.346" v="3062"/>
          <ac:grpSpMkLst>
            <pc:docMk/>
            <pc:sldMk cId="2145775775" sldId="657"/>
            <ac:grpSpMk id="67" creationId="{83CA720B-4CB5-26AA-3717-30D57A8E6137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9.695" v="3066"/>
          <ac:grpSpMkLst>
            <pc:docMk/>
            <pc:sldMk cId="2145775775" sldId="657"/>
            <ac:grpSpMk id="84" creationId="{42F42BCC-32C7-4463-FC7C-0091FF4C9A45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9.695" v="3066"/>
          <ac:grpSpMkLst>
            <pc:docMk/>
            <pc:sldMk cId="2145775775" sldId="657"/>
            <ac:grpSpMk id="85" creationId="{6910213E-DE61-A0E1-6A3D-E4059BFF12BF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9.695" v="3066"/>
          <ac:grpSpMkLst>
            <pc:docMk/>
            <pc:sldMk cId="2145775775" sldId="657"/>
            <ac:grpSpMk id="86" creationId="{D6188E52-E9FD-AB61-67F8-DCABCF5E0265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3:58:59.695" v="3066"/>
          <ac:grpSpMkLst>
            <pc:docMk/>
            <pc:sldMk cId="2145775775" sldId="657"/>
            <ac:grpSpMk id="90" creationId="{E6A0220C-42CC-CC3F-643B-AE071783744F}"/>
          </ac:grpSpMkLst>
        </pc:grpChg>
        <pc:picChg chg="del">
          <ac:chgData name="TAN Mei Yi [Harrisdale Senior High School]" userId="f9f029c9-d743-4d60-9f2c-e74bdec1ab07" providerId="ADAL" clId="{4043B8A9-1F40-4D3B-8F6D-7A1F80EA4C14}" dt="2022-08-18T02:07:29.116" v="54" actId="478"/>
          <ac:picMkLst>
            <pc:docMk/>
            <pc:sldMk cId="2145775775" sldId="657"/>
            <ac:picMk id="3" creationId="{15BCCDB5-70D7-B77F-3B10-758D8E683992}"/>
          </ac:picMkLst>
        </pc:picChg>
        <pc:picChg chg="add mod ord modCrop">
          <ac:chgData name="TAN Mei Yi [Harrisdale Senior High School]" userId="f9f029c9-d743-4d60-9f2c-e74bdec1ab07" providerId="ADAL" clId="{4043B8A9-1F40-4D3B-8F6D-7A1F80EA4C14}" dt="2022-08-18T03:55:12.906" v="2884" actId="167"/>
          <ac:picMkLst>
            <pc:docMk/>
            <pc:sldMk cId="2145775775" sldId="657"/>
            <ac:picMk id="8" creationId="{F3139691-210A-8D26-1C37-DF855F781CA5}"/>
          </ac:picMkLst>
        </pc:pic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1" creationId="{85C2337F-1284-C9C4-B2A2-1DD16E598C2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2" creationId="{D3E52237-1605-AE00-A0AB-7E0E7A52BCE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3" creationId="{33B04AEF-80BB-8AA2-6A2E-1B3D34E6CBC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4" creationId="{D3A92176-6094-F41F-FE4E-211E790624E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5" creationId="{DFA03151-AC5F-5DF2-8F5D-837EE66B396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7" creationId="{CAD114CA-9892-D798-EF75-31CDB5227E0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8" creationId="{ACEA0DAB-CA0B-DBA4-5246-AE110C0654E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9" creationId="{8E1321A5-92A1-2948-3E7D-8C55ACBB088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0" creationId="{833FB132-29F3-AB8F-4697-C01C549F828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1" creationId="{B24B9D03-AF60-24F4-7AF1-3AEFA2FD264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2" creationId="{51630B21-834B-0F42-1089-C8BD9F8E87D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3" creationId="{104EF901-3C69-2012-D1DB-22C6987A7A1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4" creationId="{79E6E481-C0F6-BC9C-98E1-5ACF929DBB5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5" creationId="{C439852D-903F-2404-F4C3-E64B2377CFB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6" creationId="{84EBA6C9-6685-D65D-A9D4-DE7D5FA4A4D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7" creationId="{2CDAA9B0-6A1A-9790-0EBA-306FCF0A21E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8" creationId="{DF7DF605-26AF-F663-5E94-06DF3D3DA12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9" creationId="{BD7A048E-59D5-B43C-A16B-1F0E1861479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0" creationId="{D7CA5E50-0E26-16A7-953F-2964EFD8313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1" creationId="{8770BC7B-C03D-FA55-AD84-52CAC09A25D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4" creationId="{D1D68399-E9DE-333E-0B31-6F38EEDB87C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5" creationId="{07E1C8A4-92CF-D9AE-E9E6-70EDA8817C4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6" creationId="{B4F9A6B3-AE60-DA12-1240-8E8507C2D9D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7" creationId="{D8C57A0F-B055-4180-0E26-66627F6EB86E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8" creationId="{A2FEF7EB-9FCE-E821-0595-0E69170D529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9" creationId="{02F69B22-96DB-B77F-EA8E-BEAEA0CEA75E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0" creationId="{E3144AB2-AF05-34F2-9897-DE8309A78C7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1" creationId="{146FCBA9-5921-A499-2EE2-6F751496D00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2" creationId="{0C3936A8-4EC5-983A-F5C9-D56751C9638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3" creationId="{05F005C0-F838-2BCF-1F36-E2F8AD0AB3A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4" creationId="{D1A29D7D-B745-E604-B8C9-2883F7EE785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5" creationId="{7EC5AFA3-3C54-16CD-2D74-08165BDA3B3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6" creationId="{8AD23FE9-6989-25B7-9FD3-934F321F36F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48" creationId="{75E3059C-D7CA-91EA-2CEE-7C679194E0D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49" creationId="{3E9E98F9-736E-C6C2-D63C-2211C295A2F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0" creationId="{9093B92D-0BB1-2F49-67F9-F06BC90C503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1" creationId="{F15C89D1-FE70-2676-2783-FC4A75E70CA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2" creationId="{1F76C656-88AE-80F7-04C8-1AE4EF467F9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4" creationId="{240E5DAB-649D-07A8-6C51-4ABF8E86789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5" creationId="{296E5D1B-5B08-9EC7-545B-8B978354994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6" creationId="{1FACCF31-E56E-848D-9622-7A01D7412DB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7" creationId="{C2B16129-A5A6-2A61-1AB3-5A4AF9B1D1D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8" creationId="{26CC01FE-700C-80D3-9076-2AD329B02D3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9" creationId="{DC66F4A7-5B74-3FE7-4022-CDE3F028DD2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1" creationId="{810C50BB-5D27-88BA-0EC3-90F67B9A901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2" creationId="{40E8C5EC-53FF-9F02-B990-26819EAC5C6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3" creationId="{5CF7AB87-71D9-CA58-A3E9-22811E64822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4" creationId="{DAB9594E-B993-F53F-4050-2577A29EF5C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5" creationId="{C2C651F3-60A6-0954-BFAB-27F8D80F4BA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6" creationId="{DDC9D7A1-CFD2-D8CB-09F7-EB1C989C543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8" creationId="{544AF09C-4508-8221-8EA4-FD31C36DF97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9" creationId="{D1F3D05D-C4F4-B00B-5513-CC63525134F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0" creationId="{5C140A3E-52AD-474E-51CD-FC4AB45C16A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1" creationId="{42CA7D1D-791E-2F17-73B0-CBFE7779DB0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2" creationId="{E59C0834-A188-8949-2DA7-12B96912989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3" creationId="{05B025A9-8B9E-C75E-9DFA-CE525184ADD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4" creationId="{EE5CCEED-5B57-07F6-E454-F52D868A1F2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5" creationId="{2E09B606-249D-09B0-BCCD-919A55D596E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6" creationId="{34A18C1B-068E-729E-9E80-2F5C68375DA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7" creationId="{02378A7B-7E10-549C-D0D8-F3AD63F677A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8" creationId="{53B72A75-6D1B-C461-FB3B-A55347DA91C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9" creationId="{ACA0F397-A17C-F237-7E9A-4D2FE4A69B0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0" creationId="{E433EB06-46C4-F804-CA16-893F051D4A3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1" creationId="{64603E8D-D845-511A-5B97-308EB3520F0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2" creationId="{C33389C8-0329-D31A-5D52-C7B55ABD689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3" creationId="{FEB94E3A-BB36-DFDA-3CEA-CDD52E069CC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7" creationId="{B41EB38C-D1CD-C6D9-CC8C-61536C0818D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8" creationId="{4D1FB6F8-7D35-A36A-5B29-B307E6EEABB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9" creationId="{D05BAC49-501B-1BA8-ED7B-E1A16D9DC68A}"/>
          </ac:inkMkLst>
        </pc:inkChg>
      </pc:sldChg>
      <pc:sldChg chg="addSp delSp modSp add mod modAnim">
        <pc:chgData name="TAN Mei Yi [Harrisdale Senior High School]" userId="f9f029c9-d743-4d60-9f2c-e74bdec1ab07" providerId="ADAL" clId="{4043B8A9-1F40-4D3B-8F6D-7A1F80EA4C14}" dt="2022-08-18T04:14:44.048" v="3393" actId="20577"/>
        <pc:sldMkLst>
          <pc:docMk/>
          <pc:sldMk cId="2848965803" sldId="658"/>
        </pc:sldMkLst>
        <pc:spChg chg="del">
          <ac:chgData name="TAN Mei Yi [Harrisdale Senior High School]" userId="f9f029c9-d743-4d60-9f2c-e74bdec1ab07" providerId="ADAL" clId="{4043B8A9-1F40-4D3B-8F6D-7A1F80EA4C14}" dt="2022-08-18T04:08:08.625" v="3245" actId="478"/>
          <ac:spMkLst>
            <pc:docMk/>
            <pc:sldMk cId="2848965803" sldId="658"/>
            <ac:spMk id="4" creationId="{473555EE-DC94-4AB0-C9E8-CD0F5A791A4F}"/>
          </ac:spMkLst>
        </pc:spChg>
        <pc:spChg chg="mod">
          <ac:chgData name="TAN Mei Yi [Harrisdale Senior High School]" userId="f9f029c9-d743-4d60-9f2c-e74bdec1ab07" providerId="ADAL" clId="{4043B8A9-1F40-4D3B-8F6D-7A1F80EA4C14}" dt="2022-08-18T04:08:16.907" v="3265" actId="20577"/>
          <ac:spMkLst>
            <pc:docMk/>
            <pc:sldMk cId="2848965803" sldId="658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4043B8A9-1F40-4D3B-8F6D-7A1F80EA4C14}" dt="2022-08-18T04:08:08.625" v="3245" actId="478"/>
          <ac:spMkLst>
            <pc:docMk/>
            <pc:sldMk cId="2848965803" sldId="658"/>
            <ac:spMk id="6" creationId="{6701AD7D-2E36-3336-3ACE-80575A23EF83}"/>
          </ac:spMkLst>
        </pc:spChg>
        <pc:spChg chg="mod">
          <ac:chgData name="TAN Mei Yi [Harrisdale Senior High School]" userId="f9f029c9-d743-4d60-9f2c-e74bdec1ab07" providerId="ADAL" clId="{4043B8A9-1F40-4D3B-8F6D-7A1F80EA4C14}" dt="2022-08-18T04:12:13.391" v="3288" actId="14100"/>
          <ac:spMkLst>
            <pc:docMk/>
            <pc:sldMk cId="2848965803" sldId="658"/>
            <ac:spMk id="7" creationId="{A820DF0B-0CEE-257E-E794-E89306D9E00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2:24.815" v="3300" actId="20577"/>
          <ac:spMkLst>
            <pc:docMk/>
            <pc:sldMk cId="2848965803" sldId="658"/>
            <ac:spMk id="9" creationId="{8900F04A-CF91-106C-C469-3A7A0321448E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2:57.528" v="3324" actId="1076"/>
          <ac:spMkLst>
            <pc:docMk/>
            <pc:sldMk cId="2848965803" sldId="658"/>
            <ac:spMk id="10" creationId="{BBE26757-92AA-1BEE-464F-2E79E427FE07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3:30.914" v="3334" actId="1076"/>
          <ac:spMkLst>
            <pc:docMk/>
            <pc:sldMk cId="2848965803" sldId="658"/>
            <ac:spMk id="11" creationId="{AF9818D7-9C57-926E-CE9E-96E99947F3E1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4:00.064" v="3349" actId="1076"/>
          <ac:spMkLst>
            <pc:docMk/>
            <pc:sldMk cId="2848965803" sldId="658"/>
            <ac:spMk id="12" creationId="{D871BBFA-7DF7-08A0-373B-7E2131536F4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4:13.314" v="3358" actId="1076"/>
          <ac:spMkLst>
            <pc:docMk/>
            <pc:sldMk cId="2848965803" sldId="658"/>
            <ac:spMk id="13" creationId="{FD4B1611-ABC8-1A3A-6DC3-6B45FB22478A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4:44.048" v="3393" actId="20577"/>
          <ac:spMkLst>
            <pc:docMk/>
            <pc:sldMk cId="2848965803" sldId="658"/>
            <ac:spMk id="14" creationId="{40E094B4-B8A5-9454-D055-E9D884990767}"/>
          </ac:spMkLst>
        </pc:spChg>
        <pc:picChg chg="add mod">
          <ac:chgData name="TAN Mei Yi [Harrisdale Senior High School]" userId="f9f029c9-d743-4d60-9f2c-e74bdec1ab07" providerId="ADAL" clId="{4043B8A9-1F40-4D3B-8F6D-7A1F80EA4C14}" dt="2022-08-18T04:08:10.742" v="3246" actId="1076"/>
          <ac:picMkLst>
            <pc:docMk/>
            <pc:sldMk cId="2848965803" sldId="658"/>
            <ac:picMk id="3" creationId="{AA290122-E556-C272-C5C7-2A8DC372A160}"/>
          </ac:picMkLst>
        </pc:picChg>
        <pc:picChg chg="del">
          <ac:chgData name="TAN Mei Yi [Harrisdale Senior High School]" userId="f9f029c9-d743-4d60-9f2c-e74bdec1ab07" providerId="ADAL" clId="{4043B8A9-1F40-4D3B-8F6D-7A1F80EA4C14}" dt="2022-08-18T02:07:50.958" v="58" actId="478"/>
          <ac:picMkLst>
            <pc:docMk/>
            <pc:sldMk cId="2848965803" sldId="658"/>
            <ac:picMk id="8" creationId="{F3139691-210A-8D26-1C37-DF855F781CA5}"/>
          </ac:picMkLst>
        </pc:picChg>
      </pc:sldChg>
      <pc:sldChg chg="addSp delSp modSp add mod modAnim">
        <pc:chgData name="TAN Mei Yi [Harrisdale Senior High School]" userId="f9f029c9-d743-4d60-9f2c-e74bdec1ab07" providerId="ADAL" clId="{4043B8A9-1F40-4D3B-8F6D-7A1F80EA4C14}" dt="2022-08-18T05:28:41.601" v="3631"/>
        <pc:sldMkLst>
          <pc:docMk/>
          <pc:sldMk cId="830700082" sldId="659"/>
        </pc:sldMkLst>
        <pc:spChg chg="del">
          <ac:chgData name="TAN Mei Yi [Harrisdale Senior High School]" userId="f9f029c9-d743-4d60-9f2c-e74bdec1ab07" providerId="ADAL" clId="{4043B8A9-1F40-4D3B-8F6D-7A1F80EA4C14}" dt="2022-08-18T04:15:42.924" v="3395" actId="478"/>
          <ac:spMkLst>
            <pc:docMk/>
            <pc:sldMk cId="830700082" sldId="659"/>
            <ac:spMk id="4" creationId="{473555EE-DC94-4AB0-C9E8-CD0F5A791A4F}"/>
          </ac:spMkLst>
        </pc:spChg>
        <pc:spChg chg="del">
          <ac:chgData name="TAN Mei Yi [Harrisdale Senior High School]" userId="f9f029c9-d743-4d60-9f2c-e74bdec1ab07" providerId="ADAL" clId="{4043B8A9-1F40-4D3B-8F6D-7A1F80EA4C14}" dt="2022-08-18T04:16:03.567" v="3401" actId="478"/>
          <ac:spMkLst>
            <pc:docMk/>
            <pc:sldMk cId="830700082" sldId="659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4043B8A9-1F40-4D3B-8F6D-7A1F80EA4C14}" dt="2022-08-18T04:15:42.924" v="3395" actId="478"/>
          <ac:spMkLst>
            <pc:docMk/>
            <pc:sldMk cId="830700082" sldId="659"/>
            <ac:spMk id="6" creationId="{6701AD7D-2E36-3336-3ACE-80575A23EF83}"/>
          </ac:spMkLst>
        </pc:spChg>
        <pc:spChg chg="mod">
          <ac:chgData name="TAN Mei Yi [Harrisdale Senior High School]" userId="f9f029c9-d743-4d60-9f2c-e74bdec1ab07" providerId="ADAL" clId="{4043B8A9-1F40-4D3B-8F6D-7A1F80EA4C14}" dt="2022-08-18T04:23:21.941" v="3452" actId="20577"/>
          <ac:spMkLst>
            <pc:docMk/>
            <pc:sldMk cId="830700082" sldId="659"/>
            <ac:spMk id="7" creationId="{A820DF0B-0CEE-257E-E794-E89306D9E00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5:25:48.954" v="3573" actId="20577"/>
          <ac:spMkLst>
            <pc:docMk/>
            <pc:sldMk cId="830700082" sldId="659"/>
            <ac:spMk id="9" creationId="{B0B6CC77-BC19-D637-8E17-4CA0CB9F4DA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25:08.977" v="3496" actId="20577"/>
          <ac:spMkLst>
            <pc:docMk/>
            <pc:sldMk cId="830700082" sldId="659"/>
            <ac:spMk id="10" creationId="{9B2E2D1C-455B-426C-D4FE-0DBCF875B3A5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5:22:51.226" v="3510" actId="1076"/>
          <ac:spMkLst>
            <pc:docMk/>
            <pc:sldMk cId="830700082" sldId="659"/>
            <ac:spMk id="11" creationId="{7703CA03-2632-738F-4DC2-73756AB547BF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5:25:16.472" v="3558" actId="1076"/>
          <ac:spMkLst>
            <pc:docMk/>
            <pc:sldMk cId="830700082" sldId="659"/>
            <ac:spMk id="12" creationId="{8BC2E795-869E-46D7-611B-AC6F5EF426C5}"/>
          </ac:spMkLst>
        </pc:spChg>
        <pc:spChg chg="add mod ord">
          <ac:chgData name="TAN Mei Yi [Harrisdale Senior High School]" userId="f9f029c9-d743-4d60-9f2c-e74bdec1ab07" providerId="ADAL" clId="{4043B8A9-1F40-4D3B-8F6D-7A1F80EA4C14}" dt="2022-08-18T05:24:16.863" v="3531" actId="1076"/>
          <ac:spMkLst>
            <pc:docMk/>
            <pc:sldMk cId="830700082" sldId="659"/>
            <ac:spMk id="13" creationId="{47441472-FB68-4170-D06A-8FFFBEE0D13A}"/>
          </ac:spMkLst>
        </pc:spChg>
        <pc:spChg chg="add mod ord">
          <ac:chgData name="TAN Mei Yi [Harrisdale Senior High School]" userId="f9f029c9-d743-4d60-9f2c-e74bdec1ab07" providerId="ADAL" clId="{4043B8A9-1F40-4D3B-8F6D-7A1F80EA4C14}" dt="2022-08-18T05:24:35.134" v="3535" actId="167"/>
          <ac:spMkLst>
            <pc:docMk/>
            <pc:sldMk cId="830700082" sldId="659"/>
            <ac:spMk id="14" creationId="{2AAFF7A4-398B-E065-B9C4-36B83AB96B92}"/>
          </ac:spMkLst>
        </pc:spChg>
        <pc:spChg chg="add mod ord">
          <ac:chgData name="TAN Mei Yi [Harrisdale Senior High School]" userId="f9f029c9-d743-4d60-9f2c-e74bdec1ab07" providerId="ADAL" clId="{4043B8A9-1F40-4D3B-8F6D-7A1F80EA4C14}" dt="2022-08-18T05:24:40.876" v="3538" actId="167"/>
          <ac:spMkLst>
            <pc:docMk/>
            <pc:sldMk cId="830700082" sldId="659"/>
            <ac:spMk id="15" creationId="{CF857967-A878-EB0B-7F1E-66821D8E4D21}"/>
          </ac:spMkLst>
        </pc:spChg>
        <pc:spChg chg="add mod ord">
          <ac:chgData name="TAN Mei Yi [Harrisdale Senior High School]" userId="f9f029c9-d743-4d60-9f2c-e74bdec1ab07" providerId="ADAL" clId="{4043B8A9-1F40-4D3B-8F6D-7A1F80EA4C14}" dt="2022-08-18T05:24:46.022" v="3541" actId="167"/>
          <ac:spMkLst>
            <pc:docMk/>
            <pc:sldMk cId="830700082" sldId="659"/>
            <ac:spMk id="16" creationId="{89162F7E-BE5A-0571-E225-605411498CBC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5:25:29.071" v="3572" actId="1076"/>
          <ac:spMkLst>
            <pc:docMk/>
            <pc:sldMk cId="830700082" sldId="659"/>
            <ac:spMk id="17" creationId="{9528EF2B-D8D7-FA6B-ED18-0E8DB2EA02A5}"/>
          </ac:spMkLst>
        </pc:spChg>
        <pc:picChg chg="del">
          <ac:chgData name="TAN Mei Yi [Harrisdale Senior High School]" userId="f9f029c9-d743-4d60-9f2c-e74bdec1ab07" providerId="ADAL" clId="{4043B8A9-1F40-4D3B-8F6D-7A1F80EA4C14}" dt="2022-08-18T02:08:05.999" v="61" actId="478"/>
          <ac:picMkLst>
            <pc:docMk/>
            <pc:sldMk cId="830700082" sldId="659"/>
            <ac:picMk id="3" creationId="{AA290122-E556-C272-C5C7-2A8DC372A160}"/>
          </ac:picMkLst>
        </pc:picChg>
        <pc:picChg chg="add mod ord">
          <ac:chgData name="TAN Mei Yi [Harrisdale Senior High School]" userId="f9f029c9-d743-4d60-9f2c-e74bdec1ab07" providerId="ADAL" clId="{4043B8A9-1F40-4D3B-8F6D-7A1F80EA4C14}" dt="2022-08-18T04:15:53.887" v="3400" actId="1076"/>
          <ac:picMkLst>
            <pc:docMk/>
            <pc:sldMk cId="830700082" sldId="659"/>
            <ac:picMk id="8" creationId="{E5A46BAB-2DD1-7F13-31F0-BB98411AE563}"/>
          </ac:picMkLst>
        </pc:picChg>
      </pc:sldChg>
      <pc:sldChg chg="addSp delSp modSp add mod ord modAnim">
        <pc:chgData name="TAN Mei Yi [Harrisdale Senior High School]" userId="f9f029c9-d743-4d60-9f2c-e74bdec1ab07" providerId="ADAL" clId="{4043B8A9-1F40-4D3B-8F6D-7A1F80EA4C14}" dt="2022-08-18T02:25:09.286" v="640" actId="478"/>
        <pc:sldMkLst>
          <pc:docMk/>
          <pc:sldMk cId="2414479034" sldId="660"/>
        </pc:sldMkLst>
        <pc:spChg chg="add mod">
          <ac:chgData name="TAN Mei Yi [Harrisdale Senior High School]" userId="f9f029c9-d743-4d60-9f2c-e74bdec1ab07" providerId="ADAL" clId="{4043B8A9-1F40-4D3B-8F6D-7A1F80EA4C14}" dt="2022-08-18T02:23:33.747" v="601" actId="20577"/>
          <ac:spMkLst>
            <pc:docMk/>
            <pc:sldMk cId="2414479034" sldId="660"/>
            <ac:spMk id="2" creationId="{58DAEFD6-334C-00E6-410B-291F8FCD2F31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3:37.260" v="602" actId="1076"/>
          <ac:spMkLst>
            <pc:docMk/>
            <pc:sldMk cId="2414479034" sldId="660"/>
            <ac:spMk id="4" creationId="{9B976F0A-CA75-F18A-EC38-D9C46747D877}"/>
          </ac:spMkLst>
        </pc:spChg>
        <pc:spChg chg="mod">
          <ac:chgData name="TAN Mei Yi [Harrisdale Senior High School]" userId="f9f029c9-d743-4d60-9f2c-e74bdec1ab07" providerId="ADAL" clId="{4043B8A9-1F40-4D3B-8F6D-7A1F80EA4C14}" dt="2022-08-18T02:22:23.837" v="548" actId="20577"/>
          <ac:spMkLst>
            <pc:docMk/>
            <pc:sldMk cId="2414479034" sldId="660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4043B8A9-1F40-4D3B-8F6D-7A1F80EA4C14}" dt="2022-08-18T02:22:41.494" v="557" actId="1076"/>
          <ac:spMkLst>
            <pc:docMk/>
            <pc:sldMk cId="2414479034" sldId="660"/>
            <ac:spMk id="15" creationId="{2DABDA6E-FA4C-1184-AC77-04F8CC352313}"/>
          </ac:spMkLst>
        </pc:spChg>
        <pc:grpChg chg="del mod">
          <ac:chgData name="TAN Mei Yi [Harrisdale Senior High School]" userId="f9f029c9-d743-4d60-9f2c-e74bdec1ab07" providerId="ADAL" clId="{4043B8A9-1F40-4D3B-8F6D-7A1F80EA4C14}" dt="2022-08-18T02:24:07.524" v="613"/>
          <ac:grpSpMkLst>
            <pc:docMk/>
            <pc:sldMk cId="2414479034" sldId="660"/>
            <ac:grpSpMk id="12" creationId="{8996E76D-7639-CAF2-1524-99225CAA1602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2:24:07.524" v="613"/>
          <ac:grpSpMkLst>
            <pc:docMk/>
            <pc:sldMk cId="2414479034" sldId="660"/>
            <ac:grpSpMk id="17" creationId="{CA30D11F-6351-16A8-2DDF-D994E04FE068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2:24:23.515" v="624"/>
          <ac:grpSpMkLst>
            <pc:docMk/>
            <pc:sldMk cId="2414479034" sldId="660"/>
            <ac:grpSpMk id="25" creationId="{95CAC8C7-CB62-79A1-0F3C-DCDF517FC8C3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2:24:24.555" v="625"/>
          <ac:grpSpMkLst>
            <pc:docMk/>
            <pc:sldMk cId="2414479034" sldId="660"/>
            <ac:grpSpMk id="27" creationId="{575586C8-573E-CA66-E60E-76EA49B31F79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2:24:52.481" v="638"/>
          <ac:grpSpMkLst>
            <pc:docMk/>
            <pc:sldMk cId="2414479034" sldId="660"/>
            <ac:grpSpMk id="39" creationId="{21F79229-4D06-5FF7-1BE0-B6570C4F42E7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2:24:52.481" v="638"/>
          <ac:grpSpMkLst>
            <pc:docMk/>
            <pc:sldMk cId="2414479034" sldId="660"/>
            <ac:grpSpMk id="40" creationId="{EFA14542-F0BC-6B12-E3CD-6860361A5A26}"/>
          </ac:grpSpMkLst>
        </pc:grpChg>
        <pc:picChg chg="del mod">
          <ac:chgData name="TAN Mei Yi [Harrisdale Senior High School]" userId="f9f029c9-d743-4d60-9f2c-e74bdec1ab07" providerId="ADAL" clId="{4043B8A9-1F40-4D3B-8F6D-7A1F80EA4C14}" dt="2022-08-18T02:25:09.286" v="640" actId="478"/>
          <ac:picMkLst>
            <pc:docMk/>
            <pc:sldMk cId="2414479034" sldId="660"/>
            <ac:picMk id="3" creationId="{6C0B5DA3-504E-74EE-040A-65B7301619B9}"/>
          </ac:picMkLst>
        </pc:pic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6" creationId="{5B335531-65C3-CF75-8D39-26103ACF390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7" creationId="{D27E6734-6DBB-5097-BAC2-A886D239EE5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8" creationId="{9D34F3E7-2E31-4DEC-50B7-AA1D735FA34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9" creationId="{4632A19B-824B-2374-0F1D-C3122919CF7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11" creationId="{D8862233-4026-40CA-47D8-C0B4A87AD83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13" creationId="{CDCAF49D-9416-0733-C5DC-FEF820F27FE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14" creationId="{D0999AB9-F699-9F04-AB82-F69819BF873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16" creationId="{8D90F582-8191-D02E-1BCA-7B07366D6BB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18" creationId="{2DFB4B68-F0A3-8733-BB89-C55862A3DB5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19" creationId="{042F6211-8B15-BE20-3DC5-1C7D41B2DFC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0" creationId="{A98727A9-BAC7-CFDA-6F39-C6C5D514689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1" creationId="{655E2617-B8B8-984C-B2EF-736605D347B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2" creationId="{BC0D0D17-3C77-13ED-9E68-BECED522E9E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3" creationId="{A71BCEEE-4157-92A3-6529-09BDE415723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4" creationId="{AFFB911B-BD19-DAE2-B330-AC2CEED5FA36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6" creationId="{0734999B-2AEC-6F37-B471-61B19049F8A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28" creationId="{C773469B-A4E6-3951-FEE4-B75FF1AE9818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29" creationId="{FE9B497C-E4B9-FA73-3266-07F002D9C2B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0" creationId="{458C4710-DCA9-908A-6182-BAD08B0D7A5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1" creationId="{4E8A8E9A-248B-7436-50CC-A795886038C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2" creationId="{37F342F7-175A-C426-2199-65F90C5AB85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3" creationId="{A97477BB-4B2E-9B62-BD62-F5BAD790355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4" creationId="{CFFE99DD-97C4-5173-7756-E8050D2AE8C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5" creationId="{1B414C74-D5C1-191C-2DCB-CB4125BE4FB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6" creationId="{5D571433-374A-92F0-900D-D52D1E3ADD6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7" creationId="{5271F294-9440-06CC-685F-D46583DFFCE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8" creationId="{27C4A293-A2D2-24E5-8144-EA46A22A3464}"/>
          </ac:inkMkLst>
        </pc:inkChg>
      </pc:sldChg>
      <pc:sldChg chg="addSp delSp modSp add mod ord delAnim modAnim">
        <pc:chgData name="TAN Mei Yi [Harrisdale Senior High School]" userId="f9f029c9-d743-4d60-9f2c-e74bdec1ab07" providerId="ADAL" clId="{4043B8A9-1F40-4D3B-8F6D-7A1F80EA4C14}" dt="2022-08-18T04:07:55.766" v="3244"/>
        <pc:sldMkLst>
          <pc:docMk/>
          <pc:sldMk cId="1104652545" sldId="661"/>
        </pc:sldMkLst>
        <pc:spChg chg="add mod">
          <ac:chgData name="TAN Mei Yi [Harrisdale Senior High School]" userId="f9f029c9-d743-4d60-9f2c-e74bdec1ab07" providerId="ADAL" clId="{4043B8A9-1F40-4D3B-8F6D-7A1F80EA4C14}" dt="2022-08-18T04:01:20.422" v="3120" actId="1076"/>
          <ac:spMkLst>
            <pc:docMk/>
            <pc:sldMk cId="1104652545" sldId="661"/>
            <ac:spMk id="2" creationId="{901FEA6B-C391-3E3D-C753-AC3D1112251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03:58.267" v="3137" actId="14100"/>
          <ac:spMkLst>
            <pc:docMk/>
            <pc:sldMk cId="1104652545" sldId="661"/>
            <ac:spMk id="3" creationId="{D5D06457-2375-E5E4-D8DB-EEB12CD045E4}"/>
          </ac:spMkLst>
        </pc:spChg>
        <pc:spChg chg="del">
          <ac:chgData name="TAN Mei Yi [Harrisdale Senior High School]" userId="f9f029c9-d743-4d60-9f2c-e74bdec1ab07" providerId="ADAL" clId="{4043B8A9-1F40-4D3B-8F6D-7A1F80EA4C14}" dt="2022-08-18T04:00:06.387" v="3071" actId="478"/>
          <ac:spMkLst>
            <pc:docMk/>
            <pc:sldMk cId="1104652545" sldId="661"/>
            <ac:spMk id="4" creationId="{473555EE-DC94-4AB0-C9E8-CD0F5A791A4F}"/>
          </ac:spMkLst>
        </pc:spChg>
        <pc:spChg chg="mod">
          <ac:chgData name="TAN Mei Yi [Harrisdale Senior High School]" userId="f9f029c9-d743-4d60-9f2c-e74bdec1ab07" providerId="ADAL" clId="{4043B8A9-1F40-4D3B-8F6D-7A1F80EA4C14}" dt="2022-08-18T03:54:54.059" v="2878" actId="20577"/>
          <ac:spMkLst>
            <pc:docMk/>
            <pc:sldMk cId="1104652545" sldId="661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4043B8A9-1F40-4D3B-8F6D-7A1F80EA4C14}" dt="2022-08-18T04:00:06.387" v="3071" actId="478"/>
          <ac:spMkLst>
            <pc:docMk/>
            <pc:sldMk cId="1104652545" sldId="661"/>
            <ac:spMk id="6" creationId="{6701AD7D-2E36-3336-3ACE-80575A23EF83}"/>
          </ac:spMkLst>
        </pc:spChg>
        <pc:spChg chg="mod">
          <ac:chgData name="TAN Mei Yi [Harrisdale Senior High School]" userId="f9f029c9-d743-4d60-9f2c-e74bdec1ab07" providerId="ADAL" clId="{4043B8A9-1F40-4D3B-8F6D-7A1F80EA4C14}" dt="2022-08-18T04:07:50.999" v="3243" actId="1076"/>
          <ac:spMkLst>
            <pc:docMk/>
            <pc:sldMk cId="1104652545" sldId="661"/>
            <ac:spMk id="7" creationId="{A820DF0B-0CEE-257E-E794-E89306D9E00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04:18.037" v="3199" actId="20577"/>
          <ac:spMkLst>
            <pc:docMk/>
            <pc:sldMk cId="1104652545" sldId="661"/>
            <ac:spMk id="9" creationId="{9CD2DFF1-0E5C-016F-318A-AA81291C1221}"/>
          </ac:spMkLst>
        </pc:spChg>
        <pc:grpChg chg="del mod">
          <ac:chgData name="TAN Mei Yi [Harrisdale Senior High School]" userId="f9f029c9-d743-4d60-9f2c-e74bdec1ab07" providerId="ADAL" clId="{4043B8A9-1F40-4D3B-8F6D-7A1F80EA4C14}" dt="2022-08-18T04:06:46.790" v="3228"/>
          <ac:grpSpMkLst>
            <pc:docMk/>
            <pc:sldMk cId="1104652545" sldId="661"/>
            <ac:grpSpMk id="28" creationId="{DE6C57C7-84CD-703A-AAAE-96785428F9A1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4:06:46.790" v="3228"/>
          <ac:grpSpMkLst>
            <pc:docMk/>
            <pc:sldMk cId="1104652545" sldId="661"/>
            <ac:grpSpMk id="31" creationId="{DDBFC7B8-BF82-88E1-F288-FC0556F38A82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4:07:41.661" v="3240"/>
          <ac:grpSpMkLst>
            <pc:docMk/>
            <pc:sldMk cId="1104652545" sldId="661"/>
            <ac:grpSpMk id="37" creationId="{995CE44E-F639-3ABD-A701-09642B18E3A5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4:07:44.141" v="3242"/>
          <ac:grpSpMkLst>
            <pc:docMk/>
            <pc:sldMk cId="1104652545" sldId="661"/>
            <ac:grpSpMk id="42" creationId="{0D5102B9-F84D-44CA-CE37-C347B1AD5980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4:07:44.141" v="3242"/>
          <ac:grpSpMkLst>
            <pc:docMk/>
            <pc:sldMk cId="1104652545" sldId="661"/>
            <ac:grpSpMk id="44" creationId="{D50C7237-C26C-A444-181E-281D79CA4427}"/>
          </ac:grpSpMkLst>
        </pc:grpChg>
        <pc:picChg chg="mod modCrop">
          <ac:chgData name="TAN Mei Yi [Harrisdale Senior High School]" userId="f9f029c9-d743-4d60-9f2c-e74bdec1ab07" providerId="ADAL" clId="{4043B8A9-1F40-4D3B-8F6D-7A1F80EA4C14}" dt="2022-08-18T04:00:21.480" v="3074" actId="1076"/>
          <ac:picMkLst>
            <pc:docMk/>
            <pc:sldMk cId="1104652545" sldId="661"/>
            <ac:picMk id="8" creationId="{F3139691-210A-8D26-1C37-DF855F781CA5}"/>
          </ac:picMkLst>
        </pc:picChg>
        <pc:picChg chg="add del mod">
          <ac:chgData name="TAN Mei Yi [Harrisdale Senior High School]" userId="f9f029c9-d743-4d60-9f2c-e74bdec1ab07" providerId="ADAL" clId="{4043B8A9-1F40-4D3B-8F6D-7A1F80EA4C14}" dt="2022-08-18T04:06:18.216" v="3209" actId="478"/>
          <ac:picMkLst>
            <pc:docMk/>
            <pc:sldMk cId="1104652545" sldId="661"/>
            <ac:picMk id="12" creationId="{96A342F5-9F6F-7133-2CF5-47517A78C721}"/>
          </ac:picMkLst>
        </pc:picChg>
        <pc:picChg chg="add mod">
          <ac:chgData name="TAN Mei Yi [Harrisdale Senior High School]" userId="f9f029c9-d743-4d60-9f2c-e74bdec1ab07" providerId="ADAL" clId="{4043B8A9-1F40-4D3B-8F6D-7A1F80EA4C14}" dt="2022-08-18T04:06:21.975" v="3212" actId="1076"/>
          <ac:picMkLst>
            <pc:docMk/>
            <pc:sldMk cId="1104652545" sldId="661"/>
            <ac:picMk id="16" creationId="{AE58407F-1C22-7F5A-C2A3-EA8BAE266931}"/>
          </ac:picMkLst>
        </pc:picChg>
        <pc:inkChg chg="add del">
          <ac:chgData name="TAN Mei Yi [Harrisdale Senior High School]" userId="f9f029c9-d743-4d60-9f2c-e74bdec1ab07" providerId="ADAL" clId="{4043B8A9-1F40-4D3B-8F6D-7A1F80EA4C14}" dt="2022-08-18T04:04:26.381" v="3201"/>
          <ac:inkMkLst>
            <pc:docMk/>
            <pc:sldMk cId="1104652545" sldId="661"/>
            <ac:inkMk id="10" creationId="{C9BBF0F2-66CE-7C29-D154-C79FC22BC0EA}"/>
          </ac:inkMkLst>
        </pc:inkChg>
        <pc:inkChg chg="add del">
          <ac:chgData name="TAN Mei Yi [Harrisdale Senior High School]" userId="f9f029c9-d743-4d60-9f2c-e74bdec1ab07" providerId="ADAL" clId="{4043B8A9-1F40-4D3B-8F6D-7A1F80EA4C14}" dt="2022-08-18T04:06:08.803" v="3208"/>
          <ac:inkMkLst>
            <pc:docMk/>
            <pc:sldMk cId="1104652545" sldId="661"/>
            <ac:inkMk id="13" creationId="{776FD195-6DEF-8498-B82C-C392D40A89E1}"/>
          </ac:inkMkLst>
        </pc:inkChg>
        <pc:inkChg chg="add del">
          <ac:chgData name="TAN Mei Yi [Harrisdale Senior High School]" userId="f9f029c9-d743-4d60-9f2c-e74bdec1ab07" providerId="ADAL" clId="{4043B8A9-1F40-4D3B-8F6D-7A1F80EA4C14}" dt="2022-08-18T04:06:08.802" v="3207"/>
          <ac:inkMkLst>
            <pc:docMk/>
            <pc:sldMk cId="1104652545" sldId="661"/>
            <ac:inkMk id="14" creationId="{0E3E9D1D-26E0-9B61-2CE8-3903CA846C5F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30.503" v="3214" actId="9405"/>
          <ac:inkMkLst>
            <pc:docMk/>
            <pc:sldMk cId="1104652545" sldId="661"/>
            <ac:inkMk id="17" creationId="{E1833715-E944-CFC4-5E85-45440ECD94E3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32.187" v="3215" actId="9405"/>
          <ac:inkMkLst>
            <pc:docMk/>
            <pc:sldMk cId="1104652545" sldId="661"/>
            <ac:inkMk id="18" creationId="{3949101C-27A2-3113-9C07-7BD5E8760F7B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34.845" v="3216" actId="9405"/>
          <ac:inkMkLst>
            <pc:docMk/>
            <pc:sldMk cId="1104652545" sldId="661"/>
            <ac:inkMk id="19" creationId="{E5C94A81-3971-512E-E642-340661E5DB28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36.512" v="3217" actId="9405"/>
          <ac:inkMkLst>
            <pc:docMk/>
            <pc:sldMk cId="1104652545" sldId="661"/>
            <ac:inkMk id="20" creationId="{20B17912-31C1-363D-73E5-4B85B610F99E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37.284" v="3218" actId="9405"/>
          <ac:inkMkLst>
            <pc:docMk/>
            <pc:sldMk cId="1104652545" sldId="661"/>
            <ac:inkMk id="21" creationId="{ECA5BCB4-CB19-24E3-5E32-FF19294136F8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2" creationId="{06F2B3F4-00CB-030D-D6B5-58851563815D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40.761" v="3220" actId="9405"/>
          <ac:inkMkLst>
            <pc:docMk/>
            <pc:sldMk cId="1104652545" sldId="661"/>
            <ac:inkMk id="23" creationId="{7CAA453F-741B-54CE-5118-6303FCFF665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4" creationId="{53F5FD7A-0D4B-A1EC-C045-414DA05A96B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5" creationId="{C30069F5-EBB0-945D-4339-0095988DAEF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6" creationId="{550AF6ED-5AD8-624A-3FA3-965610D80D5E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7" creationId="{524B5CC5-0D15-C11F-E78D-D7DFC6ED41F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9" creationId="{810583A8-11EF-4799-B003-39C122D6767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30" creationId="{5992BCBC-2719-4C65-240F-CFDD7ED24E4A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7:12.037" v="3230" actId="9405"/>
          <ac:inkMkLst>
            <pc:docMk/>
            <pc:sldMk cId="1104652545" sldId="661"/>
            <ac:inkMk id="32" creationId="{878131FA-5362-66F2-8C49-7A3E71502D5E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7:22.986" v="3231" actId="9405"/>
          <ac:inkMkLst>
            <pc:docMk/>
            <pc:sldMk cId="1104652545" sldId="661"/>
            <ac:inkMk id="33" creationId="{8C5E436D-3A98-FE60-B6E3-FDD89BBCF31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34" creationId="{0680D36D-25AE-009B-87BC-5376CEDA0DD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35" creationId="{80F9F3E4-2246-4606-4217-FC4C572573B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36" creationId="{875B2F13-151E-4C06-AE7E-74B624F0EE40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7:35.716" v="3236" actId="9405"/>
          <ac:inkMkLst>
            <pc:docMk/>
            <pc:sldMk cId="1104652545" sldId="661"/>
            <ac:inkMk id="38" creationId="{C10ED072-0519-FF09-D56C-08D43C878EE1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7:36.870" v="3237" actId="9405"/>
          <ac:inkMkLst>
            <pc:docMk/>
            <pc:sldMk cId="1104652545" sldId="661"/>
            <ac:inkMk id="39" creationId="{30A2FA8D-9074-F259-AB1C-B31DABB6645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40" creationId="{8FB8C827-4052-C6D7-16A4-4CD43ECD28C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41" creationId="{7603E9D9-42AD-7E61-A98C-B3FCF334FEF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43" creationId="{44F3ABF7-3358-64AE-273C-14C226E8548F}"/>
          </ac:inkMkLst>
        </pc:inkChg>
      </pc:sldChg>
      <pc:sldChg chg="modSp add mod modAnim">
        <pc:chgData name="TAN Mei Yi [Harrisdale Senior High School]" userId="f9f029c9-d743-4d60-9f2c-e74bdec1ab07" providerId="ADAL" clId="{4043B8A9-1F40-4D3B-8F6D-7A1F80EA4C14}" dt="2022-08-18T05:28:29.127" v="3630"/>
        <pc:sldMkLst>
          <pc:docMk/>
          <pc:sldMk cId="2715643996" sldId="662"/>
        </pc:sldMkLst>
        <pc:spChg chg="mod">
          <ac:chgData name="TAN Mei Yi [Harrisdale Senior High School]" userId="f9f029c9-d743-4d60-9f2c-e74bdec1ab07" providerId="ADAL" clId="{4043B8A9-1F40-4D3B-8F6D-7A1F80EA4C14}" dt="2022-08-18T05:25:53.034" v="3576" actId="20577"/>
          <ac:spMkLst>
            <pc:docMk/>
            <pc:sldMk cId="2715643996" sldId="662"/>
            <ac:spMk id="9" creationId="{B0B6CC77-BC19-D637-8E17-4CA0CB9F4DA0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36.984" v="3619" actId="20577"/>
          <ac:spMkLst>
            <pc:docMk/>
            <pc:sldMk cId="2715643996" sldId="662"/>
            <ac:spMk id="10" creationId="{9B2E2D1C-455B-426C-D4FE-0DBCF875B3A5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17.113" v="3616" actId="1076"/>
          <ac:spMkLst>
            <pc:docMk/>
            <pc:sldMk cId="2715643996" sldId="662"/>
            <ac:spMk id="11" creationId="{7703CA03-2632-738F-4DC2-73756AB547BF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06.439" v="3615" actId="20577"/>
          <ac:spMkLst>
            <pc:docMk/>
            <pc:sldMk cId="2715643996" sldId="662"/>
            <ac:spMk id="12" creationId="{8BC2E795-869E-46D7-611B-AC6F5EF426C5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19.410" v="3617" actId="1076"/>
          <ac:spMkLst>
            <pc:docMk/>
            <pc:sldMk cId="2715643996" sldId="662"/>
            <ac:spMk id="15" creationId="{CF857967-A878-EB0B-7F1E-66821D8E4D21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42.675" v="3621" actId="14100"/>
          <ac:spMkLst>
            <pc:docMk/>
            <pc:sldMk cId="2715643996" sldId="662"/>
            <ac:spMk id="16" creationId="{89162F7E-BE5A-0571-E225-605411498CBC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54.240" v="3629" actId="20577"/>
          <ac:spMkLst>
            <pc:docMk/>
            <pc:sldMk cId="2715643996" sldId="662"/>
            <ac:spMk id="17" creationId="{9528EF2B-D8D7-FA6B-ED18-0E8DB2EA02A5}"/>
          </ac:spMkLst>
        </pc:spChg>
      </pc:sldChg>
    </pc:docChg>
  </pc:docChgLst>
  <pc:docChgLst>
    <pc:chgData name="TAN Mei Yi [Harrisdale Senior High School]" userId="f9f029c9-d743-4d60-9f2c-e74bdec1ab07" providerId="ADAL" clId="{606F6345-9192-4754-8A3D-1A4C9A76365D}"/>
    <pc:docChg chg="undo custSel addSld delSld modSld sldOrd">
      <pc:chgData name="TAN Mei Yi [Harrisdale Senior High School]" userId="f9f029c9-d743-4d60-9f2c-e74bdec1ab07" providerId="ADAL" clId="{606F6345-9192-4754-8A3D-1A4C9A76365D}" dt="2022-08-26T03:52:40.911" v="2090" actId="20577"/>
      <pc:docMkLst>
        <pc:docMk/>
      </pc:docMkLst>
      <pc:sldChg chg="modSp mod">
        <pc:chgData name="TAN Mei Yi [Harrisdale Senior High School]" userId="f9f029c9-d743-4d60-9f2c-e74bdec1ab07" providerId="ADAL" clId="{606F6345-9192-4754-8A3D-1A4C9A76365D}" dt="2022-08-26T02:12:29.479" v="9" actId="20577"/>
        <pc:sldMkLst>
          <pc:docMk/>
          <pc:sldMk cId="4069388361" sldId="257"/>
        </pc:sldMkLst>
        <pc:spChg chg="mod">
          <ac:chgData name="TAN Mei Yi [Harrisdale Senior High School]" userId="f9f029c9-d743-4d60-9f2c-e74bdec1ab07" providerId="ADAL" clId="{606F6345-9192-4754-8A3D-1A4C9A76365D}" dt="2022-08-26T02:12:29.479" v="9" actId="20577"/>
          <ac:spMkLst>
            <pc:docMk/>
            <pc:sldMk cId="4069388361" sldId="257"/>
            <ac:spMk id="3" creationId="{C1EC27EF-A28E-4528-B10F-73C539F254CD}"/>
          </ac:spMkLst>
        </pc:spChg>
      </pc:sldChg>
      <pc:sldChg chg="modSp mod">
        <pc:chgData name="TAN Mei Yi [Harrisdale Senior High School]" userId="f9f029c9-d743-4d60-9f2c-e74bdec1ab07" providerId="ADAL" clId="{606F6345-9192-4754-8A3D-1A4C9A76365D}" dt="2022-08-26T03:52:40.911" v="2090" actId="20577"/>
        <pc:sldMkLst>
          <pc:docMk/>
          <pc:sldMk cId="3900911170" sldId="539"/>
        </pc:sldMkLst>
        <pc:spChg chg="mod">
          <ac:chgData name="TAN Mei Yi [Harrisdale Senior High School]" userId="f9f029c9-d743-4d60-9f2c-e74bdec1ab07" providerId="ADAL" clId="{606F6345-9192-4754-8A3D-1A4C9A76365D}" dt="2022-08-26T03:52:40.911" v="2090" actId="20577"/>
          <ac:spMkLst>
            <pc:docMk/>
            <pc:sldMk cId="3900911170" sldId="539"/>
            <ac:spMk id="5" creationId="{00000000-0000-0000-0000-000000000000}"/>
          </ac:spMkLst>
        </pc:spChg>
      </pc:sldChg>
      <pc:sldChg chg="addSp delSp modSp mod delAnim modAnim">
        <pc:chgData name="TAN Mei Yi [Harrisdale Senior High School]" userId="f9f029c9-d743-4d60-9f2c-e74bdec1ab07" providerId="ADAL" clId="{606F6345-9192-4754-8A3D-1A4C9A76365D}" dt="2022-08-26T02:21:43.833" v="548" actId="1076"/>
        <pc:sldMkLst>
          <pc:docMk/>
          <pc:sldMk cId="587382995" sldId="587"/>
        </pc:sldMkLst>
        <pc:spChg chg="add mod">
          <ac:chgData name="TAN Mei Yi [Harrisdale Senior High School]" userId="f9f029c9-d743-4d60-9f2c-e74bdec1ab07" providerId="ADAL" clId="{606F6345-9192-4754-8A3D-1A4C9A76365D}" dt="2022-08-26T02:18:54.196" v="351" actId="1076"/>
          <ac:spMkLst>
            <pc:docMk/>
            <pc:sldMk cId="587382995" sldId="587"/>
            <ac:spMk id="5" creationId="{2BC3A0E7-AA9C-0CE7-F9FC-346D814E916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19:18.016" v="395" actId="20577"/>
          <ac:spMkLst>
            <pc:docMk/>
            <pc:sldMk cId="587382995" sldId="587"/>
            <ac:spMk id="6" creationId="{556D5A4E-FA49-5FDD-7D24-44C4A9B05198}"/>
          </ac:spMkLst>
        </pc:spChg>
        <pc:spChg chg="del">
          <ac:chgData name="TAN Mei Yi [Harrisdale Senior High School]" userId="f9f029c9-d743-4d60-9f2c-e74bdec1ab07" providerId="ADAL" clId="{606F6345-9192-4754-8A3D-1A4C9A76365D}" dt="2022-08-26T02:17:32.465" v="312" actId="478"/>
          <ac:spMkLst>
            <pc:docMk/>
            <pc:sldMk cId="587382995" sldId="587"/>
            <ac:spMk id="7" creationId="{8EBBC7A2-3269-52BC-CC1D-8D6298B2F0E5}"/>
          </ac:spMkLst>
        </pc:spChg>
        <pc:spChg chg="del">
          <ac:chgData name="TAN Mei Yi [Harrisdale Senior High School]" userId="f9f029c9-d743-4d60-9f2c-e74bdec1ab07" providerId="ADAL" clId="{606F6345-9192-4754-8A3D-1A4C9A76365D}" dt="2022-08-26T02:17:32.465" v="312" actId="478"/>
          <ac:spMkLst>
            <pc:docMk/>
            <pc:sldMk cId="587382995" sldId="587"/>
            <ac:spMk id="8" creationId="{CA7CD7EF-68B2-13C1-C812-F4962D5091A9}"/>
          </ac:spMkLst>
        </pc:spChg>
        <pc:spChg chg="del">
          <ac:chgData name="TAN Mei Yi [Harrisdale Senior High School]" userId="f9f029c9-d743-4d60-9f2c-e74bdec1ab07" providerId="ADAL" clId="{606F6345-9192-4754-8A3D-1A4C9A76365D}" dt="2022-08-26T02:17:32.465" v="312" actId="478"/>
          <ac:spMkLst>
            <pc:docMk/>
            <pc:sldMk cId="587382995" sldId="587"/>
            <ac:spMk id="10" creationId="{B81CDA99-3708-4600-EFAB-D9C68941E167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20:14.142" v="458" actId="1076"/>
          <ac:spMkLst>
            <pc:docMk/>
            <pc:sldMk cId="587382995" sldId="587"/>
            <ac:spMk id="11" creationId="{0FDBA49B-ADC7-08F9-2924-B827637DCEDC}"/>
          </ac:spMkLst>
        </pc:spChg>
        <pc:spChg chg="mod">
          <ac:chgData name="TAN Mei Yi [Harrisdale Senior High School]" userId="f9f029c9-d743-4d60-9f2c-e74bdec1ab07" providerId="ADAL" clId="{606F6345-9192-4754-8A3D-1A4C9A76365D}" dt="2022-08-26T02:18:22.265" v="338" actId="20577"/>
          <ac:spMkLst>
            <pc:docMk/>
            <pc:sldMk cId="587382995" sldId="587"/>
            <ac:spMk id="12" creationId="{03DABAC0-3C63-66DA-7713-9662F40BA932}"/>
          </ac:spMkLst>
        </pc:spChg>
        <pc:spChg chg="del">
          <ac:chgData name="TAN Mei Yi [Harrisdale Senior High School]" userId="f9f029c9-d743-4d60-9f2c-e74bdec1ab07" providerId="ADAL" clId="{606F6345-9192-4754-8A3D-1A4C9A76365D}" dt="2022-08-26T02:17:32.465" v="312" actId="478"/>
          <ac:spMkLst>
            <pc:docMk/>
            <pc:sldMk cId="587382995" sldId="587"/>
            <ac:spMk id="13" creationId="{23CE6D26-36A1-402F-42F5-A029D2FBC2E1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20:36.091" v="472" actId="1076"/>
          <ac:spMkLst>
            <pc:docMk/>
            <pc:sldMk cId="587382995" sldId="587"/>
            <ac:spMk id="14" creationId="{4ED0F472-FAF1-1E71-5598-66DB87B64715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20:55.991" v="487" actId="1076"/>
          <ac:spMkLst>
            <pc:docMk/>
            <pc:sldMk cId="587382995" sldId="587"/>
            <ac:spMk id="15" creationId="{3D6DC556-A91F-7B74-40B7-E92A595367FB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21:43.833" v="548" actId="1076"/>
          <ac:spMkLst>
            <pc:docMk/>
            <pc:sldMk cId="587382995" sldId="587"/>
            <ac:spMk id="16" creationId="{47BF0601-B1F2-5A8D-5246-82D2B704F0C7}"/>
          </ac:spMkLst>
        </pc:spChg>
        <pc:spChg chg="del">
          <ac:chgData name="TAN Mei Yi [Harrisdale Senior High School]" userId="f9f029c9-d743-4d60-9f2c-e74bdec1ab07" providerId="ADAL" clId="{606F6345-9192-4754-8A3D-1A4C9A76365D}" dt="2022-08-26T02:17:32.465" v="312" actId="478"/>
          <ac:spMkLst>
            <pc:docMk/>
            <pc:sldMk cId="587382995" sldId="587"/>
            <ac:spMk id="17" creationId="{F1A27249-849E-CC84-BBE9-5EFF32799FCB}"/>
          </ac:spMkLst>
        </pc:spChg>
        <pc:spChg chg="del">
          <ac:chgData name="TAN Mei Yi [Harrisdale Senior High School]" userId="f9f029c9-d743-4d60-9f2c-e74bdec1ab07" providerId="ADAL" clId="{606F6345-9192-4754-8A3D-1A4C9A76365D}" dt="2022-08-26T02:17:28.643" v="311" actId="478"/>
          <ac:spMkLst>
            <pc:docMk/>
            <pc:sldMk cId="587382995" sldId="587"/>
            <ac:spMk id="18" creationId="{84D1AA64-8906-265B-183F-CAA9E611869A}"/>
          </ac:spMkLst>
        </pc:spChg>
        <pc:picChg chg="del">
          <ac:chgData name="TAN Mei Yi [Harrisdale Senior High School]" userId="f9f029c9-d743-4d60-9f2c-e74bdec1ab07" providerId="ADAL" clId="{606F6345-9192-4754-8A3D-1A4C9A76365D}" dt="2022-08-26T02:17:19.087" v="307" actId="478"/>
          <ac:picMkLst>
            <pc:docMk/>
            <pc:sldMk cId="587382995" sldId="587"/>
            <ac:picMk id="3" creationId="{7D9ADD0A-9146-32AD-8640-8439570485CF}"/>
          </ac:picMkLst>
        </pc:picChg>
        <pc:picChg chg="add mod">
          <ac:chgData name="TAN Mei Yi [Harrisdale Senior High School]" userId="f9f029c9-d743-4d60-9f2c-e74bdec1ab07" providerId="ADAL" clId="{606F6345-9192-4754-8A3D-1A4C9A76365D}" dt="2022-08-26T02:17:24.952" v="310"/>
          <ac:picMkLst>
            <pc:docMk/>
            <pc:sldMk cId="587382995" sldId="587"/>
            <ac:picMk id="4" creationId="{49B55BF1-E0BF-91F2-3688-ABF51BC7D6C4}"/>
          </ac:picMkLst>
        </pc:picChg>
      </pc:sldChg>
      <pc:sldChg chg="del">
        <pc:chgData name="TAN Mei Yi [Harrisdale Senior High School]" userId="f9f029c9-d743-4d60-9f2c-e74bdec1ab07" providerId="ADAL" clId="{606F6345-9192-4754-8A3D-1A4C9A76365D}" dt="2022-08-26T02:22:37.414" v="550" actId="47"/>
        <pc:sldMkLst>
          <pc:docMk/>
          <pc:sldMk cId="4242615273" sldId="588"/>
        </pc:sldMkLst>
      </pc:sldChg>
      <pc:sldChg chg="del">
        <pc:chgData name="TAN Mei Yi [Harrisdale Senior High School]" userId="f9f029c9-d743-4d60-9f2c-e74bdec1ab07" providerId="ADAL" clId="{606F6345-9192-4754-8A3D-1A4C9A76365D}" dt="2022-08-26T02:22:37.414" v="550" actId="47"/>
        <pc:sldMkLst>
          <pc:docMk/>
          <pc:sldMk cId="2667270902" sldId="589"/>
        </pc:sldMkLst>
      </pc:sldChg>
      <pc:sldChg chg="del">
        <pc:chgData name="TAN Mei Yi [Harrisdale Senior High School]" userId="f9f029c9-d743-4d60-9f2c-e74bdec1ab07" providerId="ADAL" clId="{606F6345-9192-4754-8A3D-1A4C9A76365D}" dt="2022-08-26T02:22:37.414" v="550" actId="47"/>
        <pc:sldMkLst>
          <pc:docMk/>
          <pc:sldMk cId="2254295870" sldId="590"/>
        </pc:sldMkLst>
      </pc:sldChg>
      <pc:sldChg chg="del">
        <pc:chgData name="TAN Mei Yi [Harrisdale Senior High School]" userId="f9f029c9-d743-4d60-9f2c-e74bdec1ab07" providerId="ADAL" clId="{606F6345-9192-4754-8A3D-1A4C9A76365D}" dt="2022-08-26T02:22:37.414" v="550" actId="47"/>
        <pc:sldMkLst>
          <pc:docMk/>
          <pc:sldMk cId="854130853" sldId="591"/>
        </pc:sldMkLst>
      </pc:sldChg>
      <pc:sldChg chg="del">
        <pc:chgData name="TAN Mei Yi [Harrisdale Senior High School]" userId="f9f029c9-d743-4d60-9f2c-e74bdec1ab07" providerId="ADAL" clId="{606F6345-9192-4754-8A3D-1A4C9A76365D}" dt="2022-08-26T02:22:37.414" v="550" actId="47"/>
        <pc:sldMkLst>
          <pc:docMk/>
          <pc:sldMk cId="3924713097" sldId="592"/>
        </pc:sldMkLst>
      </pc:sldChg>
      <pc:sldChg chg="del">
        <pc:chgData name="TAN Mei Yi [Harrisdale Senior High School]" userId="f9f029c9-d743-4d60-9f2c-e74bdec1ab07" providerId="ADAL" clId="{606F6345-9192-4754-8A3D-1A4C9A76365D}" dt="2022-08-26T02:22:37.414" v="550" actId="47"/>
        <pc:sldMkLst>
          <pc:docMk/>
          <pc:sldMk cId="2903046992" sldId="593"/>
        </pc:sldMkLst>
      </pc:sldChg>
      <pc:sldChg chg="addSp delSp modSp mod delAnim modAnim">
        <pc:chgData name="TAN Mei Yi [Harrisdale Senior High School]" userId="f9f029c9-d743-4d60-9f2c-e74bdec1ab07" providerId="ADAL" clId="{606F6345-9192-4754-8A3D-1A4C9A76365D}" dt="2022-08-26T02:16:35.304" v="306" actId="1076"/>
        <pc:sldMkLst>
          <pc:docMk/>
          <pc:sldMk cId="300704088" sldId="594"/>
        </pc:sldMkLst>
        <pc:spChg chg="mod">
          <ac:chgData name="TAN Mei Yi [Harrisdale Senior High School]" userId="f9f029c9-d743-4d60-9f2c-e74bdec1ab07" providerId="ADAL" clId="{606F6345-9192-4754-8A3D-1A4C9A76365D}" dt="2022-08-26T02:13:32.526" v="119" actId="20577"/>
          <ac:spMkLst>
            <pc:docMk/>
            <pc:sldMk cId="300704088" sldId="594"/>
            <ac:spMk id="2" creationId="{9735E0A9-B5F7-8927-6FE7-9D6997AB1656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13:52.334" v="129" actId="1076"/>
          <ac:spMkLst>
            <pc:docMk/>
            <pc:sldMk cId="300704088" sldId="594"/>
            <ac:spMk id="3" creationId="{A6533FCA-D214-ADE9-7188-E551816B3646}"/>
          </ac:spMkLst>
        </pc:spChg>
        <pc:spChg chg="del">
          <ac:chgData name="TAN Mei Yi [Harrisdale Senior High School]" userId="f9f029c9-d743-4d60-9f2c-e74bdec1ab07" providerId="ADAL" clId="{606F6345-9192-4754-8A3D-1A4C9A76365D}" dt="2022-08-26T02:14:51.289" v="229" actId="478"/>
          <ac:spMkLst>
            <pc:docMk/>
            <pc:sldMk cId="300704088" sldId="594"/>
            <ac:spMk id="4" creationId="{DFD6C9BF-55AC-91E0-A617-232F7DDD70A4}"/>
          </ac:spMkLst>
        </pc:spChg>
        <pc:spChg chg="del">
          <ac:chgData name="TAN Mei Yi [Harrisdale Senior High School]" userId="f9f029c9-d743-4d60-9f2c-e74bdec1ab07" providerId="ADAL" clId="{606F6345-9192-4754-8A3D-1A4C9A76365D}" dt="2022-08-26T02:14:51.289" v="229" actId="478"/>
          <ac:spMkLst>
            <pc:docMk/>
            <pc:sldMk cId="300704088" sldId="594"/>
            <ac:spMk id="5" creationId="{66B5DB61-A1BD-3715-815F-E2E2051DB2B2}"/>
          </ac:spMkLst>
        </pc:spChg>
        <pc:spChg chg="del">
          <ac:chgData name="TAN Mei Yi [Harrisdale Senior High School]" userId="f9f029c9-d743-4d60-9f2c-e74bdec1ab07" providerId="ADAL" clId="{606F6345-9192-4754-8A3D-1A4C9A76365D}" dt="2022-08-26T02:14:51.289" v="229" actId="478"/>
          <ac:spMkLst>
            <pc:docMk/>
            <pc:sldMk cId="300704088" sldId="594"/>
            <ac:spMk id="6" creationId="{7254002F-2C71-0A9C-D0C2-9A5A48862582}"/>
          </ac:spMkLst>
        </pc:spChg>
        <pc:spChg chg="add del mod">
          <ac:chgData name="TAN Mei Yi [Harrisdale Senior High School]" userId="f9f029c9-d743-4d60-9f2c-e74bdec1ab07" providerId="ADAL" clId="{606F6345-9192-4754-8A3D-1A4C9A76365D}" dt="2022-08-26T02:13:59.048" v="134"/>
          <ac:spMkLst>
            <pc:docMk/>
            <pc:sldMk cId="300704088" sldId="594"/>
            <ac:spMk id="7" creationId="{8E73A861-C33E-AEA7-0E6F-E0734B991CE7}"/>
          </ac:spMkLst>
        </pc:spChg>
        <pc:spChg chg="mod">
          <ac:chgData name="TAN Mei Yi [Harrisdale Senior High School]" userId="f9f029c9-d743-4d60-9f2c-e74bdec1ab07" providerId="ADAL" clId="{606F6345-9192-4754-8A3D-1A4C9A76365D}" dt="2022-08-26T02:13:58.556" v="133" actId="1076"/>
          <ac:spMkLst>
            <pc:docMk/>
            <pc:sldMk cId="300704088" sldId="594"/>
            <ac:spMk id="8" creationId="{CA7CD7EF-68B2-13C1-C812-F4962D5091A9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15:09.577" v="266" actId="6549"/>
          <ac:spMkLst>
            <pc:docMk/>
            <pc:sldMk cId="300704088" sldId="594"/>
            <ac:spMk id="10" creationId="{3BFA315C-4EAD-DEB0-AFD3-923E73C07BF6}"/>
          </ac:spMkLst>
        </pc:spChg>
        <pc:spChg chg="del">
          <ac:chgData name="TAN Mei Yi [Harrisdale Senior High School]" userId="f9f029c9-d743-4d60-9f2c-e74bdec1ab07" providerId="ADAL" clId="{606F6345-9192-4754-8A3D-1A4C9A76365D}" dt="2022-08-26T02:14:51.289" v="229" actId="478"/>
          <ac:spMkLst>
            <pc:docMk/>
            <pc:sldMk cId="300704088" sldId="594"/>
            <ac:spMk id="11" creationId="{F8EEC293-8756-91C4-D8CE-51572C9263AD}"/>
          </ac:spMkLst>
        </pc:spChg>
        <pc:spChg chg="del">
          <ac:chgData name="TAN Mei Yi [Harrisdale Senior High School]" userId="f9f029c9-d743-4d60-9f2c-e74bdec1ab07" providerId="ADAL" clId="{606F6345-9192-4754-8A3D-1A4C9A76365D}" dt="2022-08-26T02:13:16.384" v="113" actId="478"/>
          <ac:spMkLst>
            <pc:docMk/>
            <pc:sldMk cId="300704088" sldId="594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15:27.489" v="284" actId="20577"/>
          <ac:spMkLst>
            <pc:docMk/>
            <pc:sldMk cId="300704088" sldId="594"/>
            <ac:spMk id="13" creationId="{429B9573-ACAF-40AA-82FA-6880B705C3DB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15:37.857" v="289" actId="1076"/>
          <ac:spMkLst>
            <pc:docMk/>
            <pc:sldMk cId="300704088" sldId="594"/>
            <ac:spMk id="14" creationId="{BA50395A-DAC9-D337-EF37-6ACE676368F8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15:44.404" v="296"/>
          <ac:spMkLst>
            <pc:docMk/>
            <pc:sldMk cId="300704088" sldId="594"/>
            <ac:spMk id="16" creationId="{36089FD0-E379-03F5-F3A4-2E3899CA2B12}"/>
          </ac:spMkLst>
        </pc:spChg>
        <pc:picChg chg="del">
          <ac:chgData name="TAN Mei Yi [Harrisdale Senior High School]" userId="f9f029c9-d743-4d60-9f2c-e74bdec1ab07" providerId="ADAL" clId="{606F6345-9192-4754-8A3D-1A4C9A76365D}" dt="2022-08-26T02:13:54.205" v="130" actId="478"/>
          <ac:picMkLst>
            <pc:docMk/>
            <pc:sldMk cId="300704088" sldId="594"/>
            <ac:picMk id="15" creationId="{D06BAA5D-FA9C-6177-2BB3-042D99C63DC5}"/>
          </ac:picMkLst>
        </pc:picChg>
        <pc:picChg chg="add mod">
          <ac:chgData name="TAN Mei Yi [Harrisdale Senior High School]" userId="f9f029c9-d743-4d60-9f2c-e74bdec1ab07" providerId="ADAL" clId="{606F6345-9192-4754-8A3D-1A4C9A76365D}" dt="2022-08-26T02:16:35.304" v="306" actId="1076"/>
          <ac:picMkLst>
            <pc:docMk/>
            <pc:sldMk cId="300704088" sldId="594"/>
            <ac:picMk id="18" creationId="{93C769F6-FA9E-CBB5-FA52-E1956D5B82D7}"/>
          </ac:picMkLst>
        </pc:picChg>
      </pc:sldChg>
      <pc:sldChg chg="addSp delSp modSp add mod ord delAnim modAnim">
        <pc:chgData name="TAN Mei Yi [Harrisdale Senior High School]" userId="f9f029c9-d743-4d60-9f2c-e74bdec1ab07" providerId="ADAL" clId="{606F6345-9192-4754-8A3D-1A4C9A76365D}" dt="2022-08-26T03:31:30.997" v="1123" actId="1076"/>
        <pc:sldMkLst>
          <pc:docMk/>
          <pc:sldMk cId="640567376" sldId="595"/>
        </pc:sldMkLst>
        <pc:spChg chg="del">
          <ac:chgData name="TAN Mei Yi [Harrisdale Senior High School]" userId="f9f029c9-d743-4d60-9f2c-e74bdec1ab07" providerId="ADAL" clId="{606F6345-9192-4754-8A3D-1A4C9A76365D}" dt="2022-08-26T03:03:16.274" v="820" actId="478"/>
          <ac:spMkLst>
            <pc:docMk/>
            <pc:sldMk cId="640567376" sldId="595"/>
            <ac:spMk id="5" creationId="{2BC3A0E7-AA9C-0CE7-F9FC-346D814E9160}"/>
          </ac:spMkLst>
        </pc:spChg>
        <pc:spChg chg="del">
          <ac:chgData name="TAN Mei Yi [Harrisdale Senior High School]" userId="f9f029c9-d743-4d60-9f2c-e74bdec1ab07" providerId="ADAL" clId="{606F6345-9192-4754-8A3D-1A4C9A76365D}" dt="2022-08-26T02:22:45.475" v="551" actId="478"/>
          <ac:spMkLst>
            <pc:docMk/>
            <pc:sldMk cId="640567376" sldId="595"/>
            <ac:spMk id="6" creationId="{556D5A4E-FA49-5FDD-7D24-44C4A9B05198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24:10.904" v="837" actId="20577"/>
          <ac:spMkLst>
            <pc:docMk/>
            <pc:sldMk cId="640567376" sldId="595"/>
            <ac:spMk id="8" creationId="{7F1D06BC-4403-0EA1-6EF9-BFD18E661086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25:24.225" v="909" actId="20577"/>
          <ac:spMkLst>
            <pc:docMk/>
            <pc:sldMk cId="640567376" sldId="595"/>
            <ac:spMk id="10" creationId="{95B5CED9-A141-900B-0D58-F66238FCAFEF}"/>
          </ac:spMkLst>
        </pc:spChg>
        <pc:spChg chg="del">
          <ac:chgData name="TAN Mei Yi [Harrisdale Senior High School]" userId="f9f029c9-d743-4d60-9f2c-e74bdec1ab07" providerId="ADAL" clId="{606F6345-9192-4754-8A3D-1A4C9A76365D}" dt="2022-08-26T02:22:45.475" v="551" actId="478"/>
          <ac:spMkLst>
            <pc:docMk/>
            <pc:sldMk cId="640567376" sldId="595"/>
            <ac:spMk id="11" creationId="{0FDBA49B-ADC7-08F9-2924-B827637DCEDC}"/>
          </ac:spMkLst>
        </pc:spChg>
        <pc:spChg chg="mod">
          <ac:chgData name="TAN Mei Yi [Harrisdale Senior High School]" userId="f9f029c9-d743-4d60-9f2c-e74bdec1ab07" providerId="ADAL" clId="{606F6345-9192-4754-8A3D-1A4C9A76365D}" dt="2022-08-26T03:23:56.035" v="826" actId="20577"/>
          <ac:spMkLst>
            <pc:docMk/>
            <pc:sldMk cId="640567376" sldId="595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29:56.637" v="1083" actId="20577"/>
          <ac:spMkLst>
            <pc:docMk/>
            <pc:sldMk cId="640567376" sldId="595"/>
            <ac:spMk id="13" creationId="{B17DE3AD-196C-69A3-AFEA-C35C8D286455}"/>
          </ac:spMkLst>
        </pc:spChg>
        <pc:spChg chg="del">
          <ac:chgData name="TAN Mei Yi [Harrisdale Senior High School]" userId="f9f029c9-d743-4d60-9f2c-e74bdec1ab07" providerId="ADAL" clId="{606F6345-9192-4754-8A3D-1A4C9A76365D}" dt="2022-08-26T02:22:45.475" v="551" actId="478"/>
          <ac:spMkLst>
            <pc:docMk/>
            <pc:sldMk cId="640567376" sldId="595"/>
            <ac:spMk id="14" creationId="{4ED0F472-FAF1-1E71-5598-66DB87B64715}"/>
          </ac:spMkLst>
        </pc:spChg>
        <pc:spChg chg="del">
          <ac:chgData name="TAN Mei Yi [Harrisdale Senior High School]" userId="f9f029c9-d743-4d60-9f2c-e74bdec1ab07" providerId="ADAL" clId="{606F6345-9192-4754-8A3D-1A4C9A76365D}" dt="2022-08-26T02:22:48.044" v="552" actId="478"/>
          <ac:spMkLst>
            <pc:docMk/>
            <pc:sldMk cId="640567376" sldId="595"/>
            <ac:spMk id="15" creationId="{3D6DC556-A91F-7B74-40B7-E92A595367FB}"/>
          </ac:spMkLst>
        </pc:spChg>
        <pc:spChg chg="del">
          <ac:chgData name="TAN Mei Yi [Harrisdale Senior High School]" userId="f9f029c9-d743-4d60-9f2c-e74bdec1ab07" providerId="ADAL" clId="{606F6345-9192-4754-8A3D-1A4C9A76365D}" dt="2022-08-26T02:22:45.475" v="551" actId="478"/>
          <ac:spMkLst>
            <pc:docMk/>
            <pc:sldMk cId="640567376" sldId="595"/>
            <ac:spMk id="16" creationId="{47BF0601-B1F2-5A8D-5246-82D2B704F0C7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29:59.087" v="1085" actId="20577"/>
          <ac:spMkLst>
            <pc:docMk/>
            <pc:sldMk cId="640567376" sldId="595"/>
            <ac:spMk id="17" creationId="{7EE8C85C-FEDB-9580-B3BB-CE097C677CA5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27:52.187" v="1008" actId="1076"/>
          <ac:spMkLst>
            <pc:docMk/>
            <pc:sldMk cId="640567376" sldId="595"/>
            <ac:spMk id="18" creationId="{9AEC5282-E349-B772-57AF-4AEF7BF1B502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28:19.110" v="1017" actId="1076"/>
          <ac:spMkLst>
            <pc:docMk/>
            <pc:sldMk cId="640567376" sldId="595"/>
            <ac:spMk id="19" creationId="{F6E753BC-C987-A779-3280-165FA871D5A7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28:41.717" v="1035" actId="1076"/>
          <ac:spMkLst>
            <pc:docMk/>
            <pc:sldMk cId="640567376" sldId="595"/>
            <ac:spMk id="20" creationId="{0BD44B5F-91E7-9DB0-6E42-43E12156E435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0:01.389" v="1087" actId="20577"/>
          <ac:spMkLst>
            <pc:docMk/>
            <pc:sldMk cId="640567376" sldId="595"/>
            <ac:spMk id="21" creationId="{84E0EBD4-7406-1B43-1749-E5BA2CE50D22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1:21.017" v="1116" actId="20577"/>
          <ac:spMkLst>
            <pc:docMk/>
            <pc:sldMk cId="640567376" sldId="595"/>
            <ac:spMk id="22" creationId="{1F4FB72A-6CFC-5627-CFD9-B04095AA4816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1:30.997" v="1123" actId="1076"/>
          <ac:spMkLst>
            <pc:docMk/>
            <pc:sldMk cId="640567376" sldId="595"/>
            <ac:spMk id="23" creationId="{B3564AFC-440F-6660-DDDC-0C234F630E9B}"/>
          </ac:spMkLst>
        </pc:spChg>
        <pc:picChg chg="add mod">
          <ac:chgData name="TAN Mei Yi [Harrisdale Senior High School]" userId="f9f029c9-d743-4d60-9f2c-e74bdec1ab07" providerId="ADAL" clId="{606F6345-9192-4754-8A3D-1A4C9A76365D}" dt="2022-08-26T02:23:47" v="577" actId="1037"/>
          <ac:picMkLst>
            <pc:docMk/>
            <pc:sldMk cId="640567376" sldId="595"/>
            <ac:picMk id="3" creationId="{C757BAD7-46F2-4740-2800-1903161E3305}"/>
          </ac:picMkLst>
        </pc:picChg>
        <pc:picChg chg="del">
          <ac:chgData name="TAN Mei Yi [Harrisdale Senior High School]" userId="f9f029c9-d743-4d60-9f2c-e74bdec1ab07" providerId="ADAL" clId="{606F6345-9192-4754-8A3D-1A4C9A76365D}" dt="2022-08-26T02:23:30.869" v="555" actId="478"/>
          <ac:picMkLst>
            <pc:docMk/>
            <pc:sldMk cId="640567376" sldId="595"/>
            <ac:picMk id="4" creationId="{49B55BF1-E0BF-91F2-3688-ABF51BC7D6C4}"/>
          </ac:picMkLst>
        </pc:picChg>
        <pc:picChg chg="add del mod">
          <ac:chgData name="TAN Mei Yi [Harrisdale Senior High School]" userId="f9f029c9-d743-4d60-9f2c-e74bdec1ab07" providerId="ADAL" clId="{606F6345-9192-4754-8A3D-1A4C9A76365D}" dt="2022-08-26T02:25:47.176" v="620"/>
          <ac:picMkLst>
            <pc:docMk/>
            <pc:sldMk cId="640567376" sldId="595"/>
            <ac:picMk id="7" creationId="{F35FEC7B-8DA7-A82D-EDCD-18901330914F}"/>
          </ac:picMkLst>
        </pc:picChg>
      </pc:sldChg>
      <pc:sldChg chg="addSp delSp modSp add mod modAnim">
        <pc:chgData name="TAN Mei Yi [Harrisdale Senior High School]" userId="f9f029c9-d743-4d60-9f2c-e74bdec1ab07" providerId="ADAL" clId="{606F6345-9192-4754-8A3D-1A4C9A76365D}" dt="2022-08-26T03:46:05.103" v="1678" actId="14100"/>
        <pc:sldMkLst>
          <pc:docMk/>
          <pc:sldMk cId="1901024294" sldId="596"/>
        </pc:sldMkLst>
        <pc:spChg chg="mod">
          <ac:chgData name="TAN Mei Yi [Harrisdale Senior High School]" userId="f9f029c9-d743-4d60-9f2c-e74bdec1ab07" providerId="ADAL" clId="{606F6345-9192-4754-8A3D-1A4C9A76365D}" dt="2022-08-26T03:44:20.255" v="1500" actId="1076"/>
          <ac:spMkLst>
            <pc:docMk/>
            <pc:sldMk cId="1901024294" sldId="596"/>
            <ac:spMk id="5" creationId="{2BC3A0E7-AA9C-0CE7-F9FC-346D814E916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44:32.063" v="1504" actId="14100"/>
          <ac:spMkLst>
            <pc:docMk/>
            <pc:sldMk cId="1901024294" sldId="596"/>
            <ac:spMk id="7" creationId="{8C7676C1-41FD-8ACF-D04E-E81590C9E61A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45:13.414" v="1585" actId="1076"/>
          <ac:spMkLst>
            <pc:docMk/>
            <pc:sldMk cId="1901024294" sldId="596"/>
            <ac:spMk id="8" creationId="{C1A9310E-2F1A-E65B-D6E4-D7B46776D733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45:41.102" v="1602" actId="1076"/>
          <ac:spMkLst>
            <pc:docMk/>
            <pc:sldMk cId="1901024294" sldId="596"/>
            <ac:spMk id="10" creationId="{3150CAD9-B5B2-2CF3-177C-BC402CD48ABA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46:05.103" v="1678" actId="14100"/>
          <ac:spMkLst>
            <pc:docMk/>
            <pc:sldMk cId="1901024294" sldId="596"/>
            <ac:spMk id="11" creationId="{E911B734-2C41-CE00-6EDE-0A6A4D10AA01}"/>
          </ac:spMkLst>
        </pc:spChg>
        <pc:spChg chg="mod">
          <ac:chgData name="TAN Mei Yi [Harrisdale Senior High School]" userId="f9f029c9-d743-4d60-9f2c-e74bdec1ab07" providerId="ADAL" clId="{606F6345-9192-4754-8A3D-1A4C9A76365D}" dt="2022-08-26T03:43:00.229" v="1442" actId="14100"/>
          <ac:spMkLst>
            <pc:docMk/>
            <pc:sldMk cId="1901024294" sldId="596"/>
            <ac:spMk id="12" creationId="{03DABAC0-3C63-66DA-7713-9662F40BA932}"/>
          </ac:spMkLst>
        </pc:spChg>
        <pc:picChg chg="del">
          <ac:chgData name="TAN Mei Yi [Harrisdale Senior High School]" userId="f9f029c9-d743-4d60-9f2c-e74bdec1ab07" providerId="ADAL" clId="{606F6345-9192-4754-8A3D-1A4C9A76365D}" dt="2022-08-26T02:24:29.611" v="578" actId="478"/>
          <ac:picMkLst>
            <pc:docMk/>
            <pc:sldMk cId="1901024294" sldId="596"/>
            <ac:picMk id="3" creationId="{C757BAD7-46F2-4740-2800-1903161E3305}"/>
          </ac:picMkLst>
        </pc:picChg>
        <pc:picChg chg="del">
          <ac:chgData name="TAN Mei Yi [Harrisdale Senior High School]" userId="f9f029c9-d743-4d60-9f2c-e74bdec1ab07" providerId="ADAL" clId="{606F6345-9192-4754-8A3D-1A4C9A76365D}" dt="2022-08-26T03:42:04.996" v="1382" actId="478"/>
          <ac:picMkLst>
            <pc:docMk/>
            <pc:sldMk cId="1901024294" sldId="596"/>
            <ac:picMk id="4" creationId="{49B55BF1-E0BF-91F2-3688-ABF51BC7D6C4}"/>
          </ac:picMkLst>
        </pc:picChg>
        <pc:picChg chg="add mod ord">
          <ac:chgData name="TAN Mei Yi [Harrisdale Senior High School]" userId="f9f029c9-d743-4d60-9f2c-e74bdec1ab07" providerId="ADAL" clId="{606F6345-9192-4754-8A3D-1A4C9A76365D}" dt="2022-08-26T03:42:13.016" v="1385" actId="167"/>
          <ac:picMkLst>
            <pc:docMk/>
            <pc:sldMk cId="1901024294" sldId="596"/>
            <ac:picMk id="6" creationId="{C865E93F-02E9-9567-F6D5-85CBFA79C8C4}"/>
          </ac:picMkLst>
        </pc:picChg>
      </pc:sldChg>
      <pc:sldChg chg="addSp delSp add del mod ord">
        <pc:chgData name="TAN Mei Yi [Harrisdale Senior High School]" userId="f9f029c9-d743-4d60-9f2c-e74bdec1ab07" providerId="ADAL" clId="{606F6345-9192-4754-8A3D-1A4C9A76365D}" dt="2022-08-26T03:52:37.534" v="2088" actId="47"/>
        <pc:sldMkLst>
          <pc:docMk/>
          <pc:sldMk cId="2407013998" sldId="597"/>
        </pc:sldMkLst>
        <pc:picChg chg="add del">
          <ac:chgData name="TAN Mei Yi [Harrisdale Senior High School]" userId="f9f029c9-d743-4d60-9f2c-e74bdec1ab07" providerId="ADAL" clId="{606F6345-9192-4754-8A3D-1A4C9A76365D}" dt="2022-08-26T03:52:35.600" v="2087" actId="478"/>
          <ac:picMkLst>
            <pc:docMk/>
            <pc:sldMk cId="2407013998" sldId="597"/>
            <ac:picMk id="3" creationId="{0585EE09-7527-6631-55CE-20316B06AD0C}"/>
          </ac:picMkLst>
        </pc:picChg>
        <pc:picChg chg="del">
          <ac:chgData name="TAN Mei Yi [Harrisdale Senior High School]" userId="f9f029c9-d743-4d60-9f2c-e74bdec1ab07" providerId="ADAL" clId="{606F6345-9192-4754-8A3D-1A4C9A76365D}" dt="2022-08-26T02:24:46.561" v="581" actId="478"/>
          <ac:picMkLst>
            <pc:docMk/>
            <pc:sldMk cId="2407013998" sldId="597"/>
            <ac:picMk id="6" creationId="{C865E93F-02E9-9567-F6D5-85CBFA79C8C4}"/>
          </ac:picMkLst>
        </pc:picChg>
      </pc:sldChg>
      <pc:sldChg chg="addSp delSp modSp add mod ord modAnim">
        <pc:chgData name="TAN Mei Yi [Harrisdale Senior High School]" userId="f9f029c9-d743-4d60-9f2c-e74bdec1ab07" providerId="ADAL" clId="{606F6345-9192-4754-8A3D-1A4C9A76365D}" dt="2022-08-26T03:01:21.076" v="798" actId="6549"/>
        <pc:sldMkLst>
          <pc:docMk/>
          <pc:sldMk cId="3239718037" sldId="598"/>
        </pc:sldMkLst>
        <pc:spChg chg="mod">
          <ac:chgData name="TAN Mei Yi [Harrisdale Senior High School]" userId="f9f029c9-d743-4d60-9f2c-e74bdec1ab07" providerId="ADAL" clId="{606F6345-9192-4754-8A3D-1A4C9A76365D}" dt="2022-08-26T02:58:31.787" v="724" actId="20577"/>
          <ac:spMkLst>
            <pc:docMk/>
            <pc:sldMk cId="3239718037" sldId="598"/>
            <ac:spMk id="5" creationId="{2BC3A0E7-AA9C-0CE7-F9FC-346D814E916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58:34.809" v="725" actId="20577"/>
          <ac:spMkLst>
            <pc:docMk/>
            <pc:sldMk cId="3239718037" sldId="598"/>
            <ac:spMk id="7" creationId="{E99E9AAE-CE5C-B067-642F-122DC8C2E335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58:41.326" v="727" actId="20577"/>
          <ac:spMkLst>
            <pc:docMk/>
            <pc:sldMk cId="3239718037" sldId="598"/>
            <ac:spMk id="8" creationId="{63066E96-5665-9F52-924F-64C86A042119}"/>
          </ac:spMkLst>
        </pc:spChg>
        <pc:spChg chg="mod">
          <ac:chgData name="TAN Mei Yi [Harrisdale Senior High School]" userId="f9f029c9-d743-4d60-9f2c-e74bdec1ab07" providerId="ADAL" clId="{606F6345-9192-4754-8A3D-1A4C9A76365D}" dt="2022-08-26T02:25:16.763" v="609" actId="20577"/>
          <ac:spMkLst>
            <pc:docMk/>
            <pc:sldMk cId="3239718037" sldId="598"/>
            <ac:spMk id="9" creationId="{2ADA7AF8-1FC9-4807-B4FF-6DF092ABA01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58:50.822" v="739" actId="20577"/>
          <ac:spMkLst>
            <pc:docMk/>
            <pc:sldMk cId="3239718037" sldId="598"/>
            <ac:spMk id="10" creationId="{582D34A2-57E3-1B23-6D06-8C0637DC507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2:59:09.978" v="748" actId="14100"/>
          <ac:spMkLst>
            <pc:docMk/>
            <pc:sldMk cId="3239718037" sldId="598"/>
            <ac:spMk id="11" creationId="{ACD648A3-2ED7-356F-1391-A8C7E22B5082}"/>
          </ac:spMkLst>
        </pc:spChg>
        <pc:spChg chg="mod">
          <ac:chgData name="TAN Mei Yi [Harrisdale Senior High School]" userId="f9f029c9-d743-4d60-9f2c-e74bdec1ab07" providerId="ADAL" clId="{606F6345-9192-4754-8A3D-1A4C9A76365D}" dt="2022-08-26T02:57:32.223" v="670" actId="14100"/>
          <ac:spMkLst>
            <pc:docMk/>
            <pc:sldMk cId="3239718037" sldId="598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00:54.921" v="763" actId="1076"/>
          <ac:spMkLst>
            <pc:docMk/>
            <pc:sldMk cId="3239718037" sldId="598"/>
            <ac:spMk id="13" creationId="{8C7C6E7C-8F71-D3E5-4A23-0B37C4073349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01:21.076" v="798" actId="6549"/>
          <ac:spMkLst>
            <pc:docMk/>
            <pc:sldMk cId="3239718037" sldId="598"/>
            <ac:spMk id="14" creationId="{8BBCA052-EFA8-5E4F-ADA6-4B11B1B58F52}"/>
          </ac:spMkLst>
        </pc:spChg>
        <pc:picChg chg="add mod ord">
          <ac:chgData name="TAN Mei Yi [Harrisdale Senior High School]" userId="f9f029c9-d743-4d60-9f2c-e74bdec1ab07" providerId="ADAL" clId="{606F6345-9192-4754-8A3D-1A4C9A76365D}" dt="2022-08-26T02:37:19.754" v="642" actId="167"/>
          <ac:picMkLst>
            <pc:docMk/>
            <pc:sldMk cId="3239718037" sldId="598"/>
            <ac:picMk id="3" creationId="{695AE727-3518-292E-BB9A-C5863B317550}"/>
          </ac:picMkLst>
        </pc:picChg>
        <pc:picChg chg="del">
          <ac:chgData name="TAN Mei Yi [Harrisdale Senior High School]" userId="f9f029c9-d743-4d60-9f2c-e74bdec1ab07" providerId="ADAL" clId="{606F6345-9192-4754-8A3D-1A4C9A76365D}" dt="2022-08-26T02:37:15.108" v="640" actId="478"/>
          <ac:picMkLst>
            <pc:docMk/>
            <pc:sldMk cId="3239718037" sldId="598"/>
            <ac:picMk id="4" creationId="{49B55BF1-E0BF-91F2-3688-ABF51BC7D6C4}"/>
          </ac:picMkLst>
        </pc:picChg>
        <pc:picChg chg="del">
          <ac:chgData name="TAN Mei Yi [Harrisdale Senior High School]" userId="f9f029c9-d743-4d60-9f2c-e74bdec1ab07" providerId="ADAL" clId="{606F6345-9192-4754-8A3D-1A4C9A76365D}" dt="2022-08-26T02:25:04.882" v="586" actId="478"/>
          <ac:picMkLst>
            <pc:docMk/>
            <pc:sldMk cId="3239718037" sldId="598"/>
            <ac:picMk id="6" creationId="{C865E93F-02E9-9567-F6D5-85CBFA79C8C4}"/>
          </ac:picMkLst>
        </pc:picChg>
      </pc:sldChg>
      <pc:sldChg chg="addSp delSp modSp add mod ord modAnim">
        <pc:chgData name="TAN Mei Yi [Harrisdale Senior High School]" userId="f9f029c9-d743-4d60-9f2c-e74bdec1ab07" providerId="ADAL" clId="{606F6345-9192-4754-8A3D-1A4C9A76365D}" dt="2022-08-26T03:41:48.601" v="1381" actId="1076"/>
        <pc:sldMkLst>
          <pc:docMk/>
          <pc:sldMk cId="3265707278" sldId="599"/>
        </pc:sldMkLst>
        <pc:spChg chg="mod">
          <ac:chgData name="TAN Mei Yi [Harrisdale Senior High School]" userId="f9f029c9-d743-4d60-9f2c-e74bdec1ab07" providerId="ADAL" clId="{606F6345-9192-4754-8A3D-1A4C9A76365D}" dt="2022-08-26T03:35:28.027" v="1168" actId="1076"/>
          <ac:spMkLst>
            <pc:docMk/>
            <pc:sldMk cId="3265707278" sldId="599"/>
            <ac:spMk id="5" creationId="{2BC3A0E7-AA9C-0CE7-F9FC-346D814E916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5:07.703" v="1156" actId="1076"/>
          <ac:spMkLst>
            <pc:docMk/>
            <pc:sldMk cId="3265707278" sldId="599"/>
            <ac:spMk id="7" creationId="{8663C497-501C-2566-D074-BA1EE330BD66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5:37.281" v="1179" actId="1076"/>
          <ac:spMkLst>
            <pc:docMk/>
            <pc:sldMk cId="3265707278" sldId="599"/>
            <ac:spMk id="8" creationId="{72FDAF33-161C-4D3F-D4D7-BE7D6F90A612}"/>
          </ac:spMkLst>
        </pc:spChg>
        <pc:spChg chg="mod">
          <ac:chgData name="TAN Mei Yi [Harrisdale Senior High School]" userId="f9f029c9-d743-4d60-9f2c-e74bdec1ab07" providerId="ADAL" clId="{606F6345-9192-4754-8A3D-1A4C9A76365D}" dt="2022-08-26T02:25:30.524" v="616" actId="20577"/>
          <ac:spMkLst>
            <pc:docMk/>
            <pc:sldMk cId="3265707278" sldId="599"/>
            <ac:spMk id="9" creationId="{2ADA7AF8-1FC9-4807-B4FF-6DF092ABA01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6:04.119" v="1197" actId="1076"/>
          <ac:spMkLst>
            <pc:docMk/>
            <pc:sldMk cId="3265707278" sldId="599"/>
            <ac:spMk id="10" creationId="{EA4E417A-6A3E-441B-9D82-6C5C25DAF32C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6:10.357" v="1201" actId="1076"/>
          <ac:spMkLst>
            <pc:docMk/>
            <pc:sldMk cId="3265707278" sldId="599"/>
            <ac:spMk id="11" creationId="{61B7F307-ABD0-6025-3314-4E9D12FC2BCF}"/>
          </ac:spMkLst>
        </pc:spChg>
        <pc:spChg chg="mod">
          <ac:chgData name="TAN Mei Yi [Harrisdale Senior High School]" userId="f9f029c9-d743-4d60-9f2c-e74bdec1ab07" providerId="ADAL" clId="{606F6345-9192-4754-8A3D-1A4C9A76365D}" dt="2022-08-26T03:35:13.392" v="1160" actId="20577"/>
          <ac:spMkLst>
            <pc:docMk/>
            <pc:sldMk cId="3265707278" sldId="599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6:25.963" v="1207"/>
          <ac:spMkLst>
            <pc:docMk/>
            <pc:sldMk cId="3265707278" sldId="599"/>
            <ac:spMk id="13" creationId="{965A3698-3921-0241-9E61-E1E6E76C8AF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6:50.363" v="1217" actId="20577"/>
          <ac:spMkLst>
            <pc:docMk/>
            <pc:sldMk cId="3265707278" sldId="599"/>
            <ac:spMk id="14" creationId="{B5823B58-6163-46D2-02F2-DE43207E5675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41:48.601" v="1381" actId="1076"/>
          <ac:spMkLst>
            <pc:docMk/>
            <pc:sldMk cId="3265707278" sldId="599"/>
            <ac:spMk id="15" creationId="{34A27CF1-0648-0D8A-8F30-21977A3E13A0}"/>
          </ac:spMkLst>
        </pc:spChg>
        <pc:picChg chg="del">
          <ac:chgData name="TAN Mei Yi [Harrisdale Senior High School]" userId="f9f029c9-d743-4d60-9f2c-e74bdec1ab07" providerId="ADAL" clId="{606F6345-9192-4754-8A3D-1A4C9A76365D}" dt="2022-08-26T02:25:32.323" v="617" actId="478"/>
          <ac:picMkLst>
            <pc:docMk/>
            <pc:sldMk cId="3265707278" sldId="599"/>
            <ac:picMk id="3" creationId="{695AE727-3518-292E-BB9A-C5863B317550}"/>
          </ac:picMkLst>
        </pc:picChg>
        <pc:picChg chg="del">
          <ac:chgData name="TAN Mei Yi [Harrisdale Senior High School]" userId="f9f029c9-d743-4d60-9f2c-e74bdec1ab07" providerId="ADAL" clId="{606F6345-9192-4754-8A3D-1A4C9A76365D}" dt="2022-08-26T03:02:14.267" v="800" actId="478"/>
          <ac:picMkLst>
            <pc:docMk/>
            <pc:sldMk cId="3265707278" sldId="599"/>
            <ac:picMk id="4" creationId="{49B55BF1-E0BF-91F2-3688-ABF51BC7D6C4}"/>
          </ac:picMkLst>
        </pc:picChg>
        <pc:picChg chg="add mod ord">
          <ac:chgData name="TAN Mei Yi [Harrisdale Senior High School]" userId="f9f029c9-d743-4d60-9f2c-e74bdec1ab07" providerId="ADAL" clId="{606F6345-9192-4754-8A3D-1A4C9A76365D}" dt="2022-08-26T03:34:11.192" v="1125" actId="167"/>
          <ac:picMkLst>
            <pc:docMk/>
            <pc:sldMk cId="3265707278" sldId="599"/>
            <ac:picMk id="6" creationId="{C275CA66-AB3B-8B4A-5105-005F83AD34A6}"/>
          </ac:picMkLst>
        </pc:picChg>
      </pc:sldChg>
      <pc:sldChg chg="addSp delSp modSp add mod delAnim modAnim">
        <pc:chgData name="TAN Mei Yi [Harrisdale Senior High School]" userId="f9f029c9-d743-4d60-9f2c-e74bdec1ab07" providerId="ADAL" clId="{606F6345-9192-4754-8A3D-1A4C9A76365D}" dt="2022-08-26T03:41:02.460" v="1353" actId="14100"/>
        <pc:sldMkLst>
          <pc:docMk/>
          <pc:sldMk cId="2603815858" sldId="600"/>
        </pc:sldMkLst>
        <pc:spChg chg="del">
          <ac:chgData name="TAN Mei Yi [Harrisdale Senior High School]" userId="f9f029c9-d743-4d60-9f2c-e74bdec1ab07" providerId="ADAL" clId="{606F6345-9192-4754-8A3D-1A4C9A76365D}" dt="2022-08-26T03:37:40.689" v="1222" actId="478"/>
          <ac:spMkLst>
            <pc:docMk/>
            <pc:sldMk cId="2603815858" sldId="600"/>
            <ac:spMk id="5" creationId="{2BC3A0E7-AA9C-0CE7-F9FC-346D814E916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8:01.157" v="1239" actId="1076"/>
          <ac:spMkLst>
            <pc:docMk/>
            <pc:sldMk cId="2603815858" sldId="600"/>
            <ac:spMk id="7" creationId="{70754012-8B00-4F5E-BE1F-5CC27E500A3A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8:01.157" v="1239" actId="1076"/>
          <ac:spMkLst>
            <pc:docMk/>
            <pc:sldMk cId="2603815858" sldId="600"/>
            <ac:spMk id="8" creationId="{5D3F0A3B-86E3-EB97-E99A-4479A4072D84}"/>
          </ac:spMkLst>
        </pc:spChg>
        <pc:spChg chg="mod">
          <ac:chgData name="TAN Mei Yi [Harrisdale Senior High School]" userId="f9f029c9-d743-4d60-9f2c-e74bdec1ab07" providerId="ADAL" clId="{606F6345-9192-4754-8A3D-1A4C9A76365D}" dt="2022-08-26T02:26:12.405" v="626" actId="20577"/>
          <ac:spMkLst>
            <pc:docMk/>
            <pc:sldMk cId="2603815858" sldId="600"/>
            <ac:spMk id="9" creationId="{2ADA7AF8-1FC9-4807-B4FF-6DF092ABA01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8:18.500" v="1255" actId="1076"/>
          <ac:spMkLst>
            <pc:docMk/>
            <pc:sldMk cId="2603815858" sldId="600"/>
            <ac:spMk id="10" creationId="{695487A5-24E1-3E04-837C-DB853578EE18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8:39.855" v="1260" actId="1076"/>
          <ac:spMkLst>
            <pc:docMk/>
            <pc:sldMk cId="2603815858" sldId="600"/>
            <ac:spMk id="11" creationId="{F8910F5B-F29D-33EC-ED84-998F1725DE3E}"/>
          </ac:spMkLst>
        </pc:spChg>
        <pc:spChg chg="del">
          <ac:chgData name="TAN Mei Yi [Harrisdale Senior High School]" userId="f9f029c9-d743-4d60-9f2c-e74bdec1ab07" providerId="ADAL" clId="{606F6345-9192-4754-8A3D-1A4C9A76365D}" dt="2022-08-26T03:37:40.689" v="1222" actId="478"/>
          <ac:spMkLst>
            <pc:docMk/>
            <pc:sldMk cId="2603815858" sldId="600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9:06.173" v="1277" actId="20577"/>
          <ac:spMkLst>
            <pc:docMk/>
            <pc:sldMk cId="2603815858" sldId="600"/>
            <ac:spMk id="13" creationId="{FE19A086-3DEA-3315-0396-828A139AA6FD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9:19.158" v="1283" actId="14100"/>
          <ac:spMkLst>
            <pc:docMk/>
            <pc:sldMk cId="2603815858" sldId="600"/>
            <ac:spMk id="14" creationId="{080778C5-1CF8-7E85-9C84-74A16E95EABB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39:36.068" v="1292" actId="1076"/>
          <ac:spMkLst>
            <pc:docMk/>
            <pc:sldMk cId="2603815858" sldId="600"/>
            <ac:spMk id="15" creationId="{2A5B282C-932D-4DA1-C2BE-676CD6262B12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40:02.538" v="1298"/>
          <ac:spMkLst>
            <pc:docMk/>
            <pc:sldMk cId="2603815858" sldId="600"/>
            <ac:spMk id="16" creationId="{C813A063-60F6-A5B9-DE33-8FE4E340C8A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40:40.110" v="1343" actId="1076"/>
          <ac:spMkLst>
            <pc:docMk/>
            <pc:sldMk cId="2603815858" sldId="600"/>
            <ac:spMk id="17" creationId="{8A75CF59-BF63-42F6-D694-6086BEE71A78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41:02.460" v="1353" actId="14100"/>
          <ac:spMkLst>
            <pc:docMk/>
            <pc:sldMk cId="2603815858" sldId="600"/>
            <ac:spMk id="18" creationId="{ECF013C7-A016-32D7-FEE9-7EB64FE37D23}"/>
          </ac:spMkLst>
        </pc:spChg>
        <pc:picChg chg="add mod">
          <ac:chgData name="TAN Mei Yi [Harrisdale Senior High School]" userId="f9f029c9-d743-4d60-9f2c-e74bdec1ab07" providerId="ADAL" clId="{606F6345-9192-4754-8A3D-1A4C9A76365D}" dt="2022-08-26T03:37:27.515" v="1219" actId="1076"/>
          <ac:picMkLst>
            <pc:docMk/>
            <pc:sldMk cId="2603815858" sldId="600"/>
            <ac:picMk id="3" creationId="{B7A09C6D-AD2B-5713-C507-945B22428396}"/>
          </ac:picMkLst>
        </pc:picChg>
        <pc:picChg chg="del">
          <ac:chgData name="TAN Mei Yi [Harrisdale Senior High School]" userId="f9f029c9-d743-4d60-9f2c-e74bdec1ab07" providerId="ADAL" clId="{606F6345-9192-4754-8A3D-1A4C9A76365D}" dt="2022-08-26T03:37:22.078" v="1218" actId="478"/>
          <ac:picMkLst>
            <pc:docMk/>
            <pc:sldMk cId="2603815858" sldId="600"/>
            <ac:picMk id="4" creationId="{49B55BF1-E0BF-91F2-3688-ABF51BC7D6C4}"/>
          </ac:picMkLst>
        </pc:picChg>
        <pc:picChg chg="del">
          <ac:chgData name="TAN Mei Yi [Harrisdale Senior High School]" userId="f9f029c9-d743-4d60-9f2c-e74bdec1ab07" providerId="ADAL" clId="{606F6345-9192-4754-8A3D-1A4C9A76365D}" dt="2022-08-26T02:25:53.804" v="622" actId="478"/>
          <ac:picMkLst>
            <pc:docMk/>
            <pc:sldMk cId="2603815858" sldId="600"/>
            <ac:picMk id="6" creationId="{C275CA66-AB3B-8B4A-5105-005F83AD34A6}"/>
          </ac:picMkLst>
        </pc:picChg>
      </pc:sldChg>
      <pc:sldChg chg="addSp delSp modSp add mod modAnim">
        <pc:chgData name="TAN Mei Yi [Harrisdale Senior High School]" userId="f9f029c9-d743-4d60-9f2c-e74bdec1ab07" providerId="ADAL" clId="{606F6345-9192-4754-8A3D-1A4C9A76365D}" dt="2022-08-26T03:49:17.619" v="1912" actId="1076"/>
        <pc:sldMkLst>
          <pc:docMk/>
          <pc:sldMk cId="3311932299" sldId="601"/>
        </pc:sldMkLst>
        <pc:spChg chg="mod">
          <ac:chgData name="TAN Mei Yi [Harrisdale Senior High School]" userId="f9f029c9-d743-4d60-9f2c-e74bdec1ab07" providerId="ADAL" clId="{606F6345-9192-4754-8A3D-1A4C9A76365D}" dt="2022-08-26T03:47:44.028" v="1756" actId="1076"/>
          <ac:spMkLst>
            <pc:docMk/>
            <pc:sldMk cId="3311932299" sldId="601"/>
            <ac:spMk id="5" creationId="{2BC3A0E7-AA9C-0CE7-F9FC-346D814E916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48:39.491" v="1792" actId="20577"/>
          <ac:spMkLst>
            <pc:docMk/>
            <pc:sldMk cId="3311932299" sldId="601"/>
            <ac:spMk id="7" creationId="{DEA29ACF-B79E-81C7-7D37-A2D9AB842F24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48:17.414" v="1787" actId="1076"/>
          <ac:spMkLst>
            <pc:docMk/>
            <pc:sldMk cId="3311932299" sldId="601"/>
            <ac:spMk id="8" creationId="{28B23A26-B008-E6D3-EC35-26F79A660384}"/>
          </ac:spMkLst>
        </pc:spChg>
        <pc:spChg chg="mod">
          <ac:chgData name="TAN Mei Yi [Harrisdale Senior High School]" userId="f9f029c9-d743-4d60-9f2c-e74bdec1ab07" providerId="ADAL" clId="{606F6345-9192-4754-8A3D-1A4C9A76365D}" dt="2022-08-26T02:26:31.936" v="629" actId="20577"/>
          <ac:spMkLst>
            <pc:docMk/>
            <pc:sldMk cId="3311932299" sldId="601"/>
            <ac:spMk id="9" creationId="{2ADA7AF8-1FC9-4807-B4FF-6DF092ABA010}"/>
          </ac:spMkLst>
        </pc:spChg>
        <pc:spChg chg="mod">
          <ac:chgData name="TAN Mei Yi [Harrisdale Senior High School]" userId="f9f029c9-d743-4d60-9f2c-e74bdec1ab07" providerId="ADAL" clId="{606F6345-9192-4754-8A3D-1A4C9A76365D}" dt="2022-08-26T03:47:27.784" v="1748" actId="20577"/>
          <ac:spMkLst>
            <pc:docMk/>
            <pc:sldMk cId="3311932299" sldId="601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49:17.619" v="1912" actId="1076"/>
          <ac:spMkLst>
            <pc:docMk/>
            <pc:sldMk cId="3311932299" sldId="601"/>
            <ac:spMk id="13" creationId="{AD597C7C-44F2-3BAF-289F-988659FC8477}"/>
          </ac:spMkLst>
        </pc:spChg>
        <pc:picChg chg="del">
          <ac:chgData name="TAN Mei Yi [Harrisdale Senior High School]" userId="f9f029c9-d743-4d60-9f2c-e74bdec1ab07" providerId="ADAL" clId="{606F6345-9192-4754-8A3D-1A4C9A76365D}" dt="2022-08-26T02:26:33.773" v="630" actId="478"/>
          <ac:picMkLst>
            <pc:docMk/>
            <pc:sldMk cId="3311932299" sldId="601"/>
            <ac:picMk id="3" creationId="{B7A09C6D-AD2B-5713-C507-945B22428396}"/>
          </ac:picMkLst>
        </pc:picChg>
        <pc:picChg chg="del">
          <ac:chgData name="TAN Mei Yi [Harrisdale Senior High School]" userId="f9f029c9-d743-4d60-9f2c-e74bdec1ab07" providerId="ADAL" clId="{606F6345-9192-4754-8A3D-1A4C9A76365D}" dt="2022-08-26T03:46:26.182" v="1679" actId="478"/>
          <ac:picMkLst>
            <pc:docMk/>
            <pc:sldMk cId="3311932299" sldId="601"/>
            <ac:picMk id="4" creationId="{49B55BF1-E0BF-91F2-3688-ABF51BC7D6C4}"/>
          </ac:picMkLst>
        </pc:picChg>
        <pc:picChg chg="add mod">
          <ac:chgData name="TAN Mei Yi [Harrisdale Senior High School]" userId="f9f029c9-d743-4d60-9f2c-e74bdec1ab07" providerId="ADAL" clId="{606F6345-9192-4754-8A3D-1A4C9A76365D}" dt="2022-08-26T03:46:31.856" v="1681" actId="1076"/>
          <ac:picMkLst>
            <pc:docMk/>
            <pc:sldMk cId="3311932299" sldId="601"/>
            <ac:picMk id="6" creationId="{0F9CB2E0-6C0C-BF74-D765-18A787351025}"/>
          </ac:picMkLst>
        </pc:picChg>
        <pc:picChg chg="add del">
          <ac:chgData name="TAN Mei Yi [Harrisdale Senior High School]" userId="f9f029c9-d743-4d60-9f2c-e74bdec1ab07" providerId="ADAL" clId="{606F6345-9192-4754-8A3D-1A4C9A76365D}" dt="2022-08-26T03:49:14.175" v="1911" actId="478"/>
          <ac:picMkLst>
            <pc:docMk/>
            <pc:sldMk cId="3311932299" sldId="601"/>
            <ac:picMk id="11" creationId="{AD6A7C1A-7401-7B4E-038F-B5B76F53123C}"/>
          </ac:picMkLst>
        </pc:picChg>
      </pc:sldChg>
      <pc:sldChg chg="addSp delSp modSp add mod delAnim modAnim">
        <pc:chgData name="TAN Mei Yi [Harrisdale Senior High School]" userId="f9f029c9-d743-4d60-9f2c-e74bdec1ab07" providerId="ADAL" clId="{606F6345-9192-4754-8A3D-1A4C9A76365D}" dt="2022-08-26T03:52:32.242" v="2086" actId="20577"/>
        <pc:sldMkLst>
          <pc:docMk/>
          <pc:sldMk cId="2242153678" sldId="602"/>
        </pc:sldMkLst>
        <pc:spChg chg="del">
          <ac:chgData name="TAN Mei Yi [Harrisdale Senior High School]" userId="f9f029c9-d743-4d60-9f2c-e74bdec1ab07" providerId="ADAL" clId="{606F6345-9192-4754-8A3D-1A4C9A76365D}" dt="2022-08-26T03:49:43.194" v="1913" actId="478"/>
          <ac:spMkLst>
            <pc:docMk/>
            <pc:sldMk cId="2242153678" sldId="602"/>
            <ac:spMk id="5" creationId="{2BC3A0E7-AA9C-0CE7-F9FC-346D814E916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50:29.375" v="1941" actId="1076"/>
          <ac:spMkLst>
            <pc:docMk/>
            <pc:sldMk cId="2242153678" sldId="602"/>
            <ac:spMk id="7" creationId="{9B55D5E9-3257-14E3-CB7D-41EF348C58F4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50:45.118" v="1951" actId="1076"/>
          <ac:spMkLst>
            <pc:docMk/>
            <pc:sldMk cId="2242153678" sldId="602"/>
            <ac:spMk id="8" creationId="{E862E196-9D21-74EF-6CE2-ACF9B4A2EBA1}"/>
          </ac:spMkLst>
        </pc:spChg>
        <pc:spChg chg="mod">
          <ac:chgData name="TAN Mei Yi [Harrisdale Senior High School]" userId="f9f029c9-d743-4d60-9f2c-e74bdec1ab07" providerId="ADAL" clId="{606F6345-9192-4754-8A3D-1A4C9A76365D}" dt="2022-08-26T02:27:23.987" v="636" actId="20577"/>
          <ac:spMkLst>
            <pc:docMk/>
            <pc:sldMk cId="2242153678" sldId="602"/>
            <ac:spMk id="9" creationId="{2ADA7AF8-1FC9-4807-B4FF-6DF092ABA010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51:07.119" v="1969" actId="1076"/>
          <ac:spMkLst>
            <pc:docMk/>
            <pc:sldMk cId="2242153678" sldId="602"/>
            <ac:spMk id="10" creationId="{958C3BBA-FA26-13F3-1705-B5032EE0134A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51:19.214" v="1977" actId="1076"/>
          <ac:spMkLst>
            <pc:docMk/>
            <pc:sldMk cId="2242153678" sldId="602"/>
            <ac:spMk id="11" creationId="{768FB60C-6D3F-5931-7548-46D59C3A37C8}"/>
          </ac:spMkLst>
        </pc:spChg>
        <pc:spChg chg="del">
          <ac:chgData name="TAN Mei Yi [Harrisdale Senior High School]" userId="f9f029c9-d743-4d60-9f2c-e74bdec1ab07" providerId="ADAL" clId="{606F6345-9192-4754-8A3D-1A4C9A76365D}" dt="2022-08-26T03:49:43.194" v="1913" actId="478"/>
          <ac:spMkLst>
            <pc:docMk/>
            <pc:sldMk cId="2242153678" sldId="602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606F6345-9192-4754-8A3D-1A4C9A76365D}" dt="2022-08-26T03:52:32.242" v="2086" actId="20577"/>
          <ac:spMkLst>
            <pc:docMk/>
            <pc:sldMk cId="2242153678" sldId="602"/>
            <ac:spMk id="13" creationId="{DE96C15D-0649-80F0-6253-9A406D3EADB9}"/>
          </ac:spMkLst>
        </pc:spChg>
        <pc:picChg chg="add mod">
          <ac:chgData name="TAN Mei Yi [Harrisdale Senior High School]" userId="f9f029c9-d743-4d60-9f2c-e74bdec1ab07" providerId="ADAL" clId="{606F6345-9192-4754-8A3D-1A4C9A76365D}" dt="2022-08-26T03:49:44.972" v="1914" actId="1076"/>
          <ac:picMkLst>
            <pc:docMk/>
            <pc:sldMk cId="2242153678" sldId="602"/>
            <ac:picMk id="3" creationId="{CAF0D4AE-B3FF-6502-FC4B-0191DF8A81F2}"/>
          </ac:picMkLst>
        </pc:picChg>
        <pc:picChg chg="del">
          <ac:chgData name="TAN Mei Yi [Harrisdale Senior High School]" userId="f9f029c9-d743-4d60-9f2c-e74bdec1ab07" providerId="ADAL" clId="{606F6345-9192-4754-8A3D-1A4C9A76365D}" dt="2022-08-26T03:49:43.194" v="1913" actId="478"/>
          <ac:picMkLst>
            <pc:docMk/>
            <pc:sldMk cId="2242153678" sldId="602"/>
            <ac:picMk id="4" creationId="{49B55BF1-E0BF-91F2-3688-ABF51BC7D6C4}"/>
          </ac:picMkLst>
        </pc:picChg>
        <pc:picChg chg="del">
          <ac:chgData name="TAN Mei Yi [Harrisdale Senior High School]" userId="f9f029c9-d743-4d60-9f2c-e74bdec1ab07" providerId="ADAL" clId="{606F6345-9192-4754-8A3D-1A4C9A76365D}" dt="2022-08-26T02:27:09.135" v="633" actId="478"/>
          <ac:picMkLst>
            <pc:docMk/>
            <pc:sldMk cId="2242153678" sldId="602"/>
            <ac:picMk id="6" creationId="{0F9CB2E0-6C0C-BF74-D765-18A787351025}"/>
          </ac:picMkLst>
        </pc:picChg>
      </pc:sldChg>
    </pc:docChg>
  </pc:docChgLst>
  <pc:docChgLst>
    <pc:chgData name="TAN Mei Yi [Harrisdale Senior High School]" userId="f9f029c9-d743-4d60-9f2c-e74bdec1ab07" providerId="ADAL" clId="{0E1E5BAB-8D1B-4279-98F4-9F6A2CCF1549}"/>
    <pc:docChg chg="undo custSel addSld delSld modSld sldOrd">
      <pc:chgData name="TAN Mei Yi [Harrisdale Senior High School]" userId="f9f029c9-d743-4d60-9f2c-e74bdec1ab07" providerId="ADAL" clId="{0E1E5BAB-8D1B-4279-98F4-9F6A2CCF1549}" dt="2022-08-19T02:53:20.564" v="2609"/>
      <pc:docMkLst>
        <pc:docMk/>
      </pc:docMkLst>
      <pc:sldChg chg="modSp mod">
        <pc:chgData name="TAN Mei Yi [Harrisdale Senior High School]" userId="f9f029c9-d743-4d60-9f2c-e74bdec1ab07" providerId="ADAL" clId="{0E1E5BAB-8D1B-4279-98F4-9F6A2CCF1549}" dt="2022-08-18T23:18:38.615" v="12" actId="20577"/>
        <pc:sldMkLst>
          <pc:docMk/>
          <pc:sldMk cId="4069388361" sldId="257"/>
        </pc:sldMkLst>
        <pc:spChg chg="mod">
          <ac:chgData name="TAN Mei Yi [Harrisdale Senior High School]" userId="f9f029c9-d743-4d60-9f2c-e74bdec1ab07" providerId="ADAL" clId="{0E1E5BAB-8D1B-4279-98F4-9F6A2CCF1549}" dt="2022-08-18T23:18:38.615" v="12" actId="20577"/>
          <ac:spMkLst>
            <pc:docMk/>
            <pc:sldMk cId="4069388361" sldId="257"/>
            <ac:spMk id="3" creationId="{C1EC27EF-A28E-4528-B10F-73C539F254CD}"/>
          </ac:spMkLst>
        </pc:spChg>
      </pc:sldChg>
      <pc:sldChg chg="modSp mod">
        <pc:chgData name="TAN Mei Yi [Harrisdale Senior High School]" userId="f9f029c9-d743-4d60-9f2c-e74bdec1ab07" providerId="ADAL" clId="{0E1E5BAB-8D1B-4279-98F4-9F6A2CCF1549}" dt="2022-08-19T02:37:31.868" v="2585" actId="20577"/>
        <pc:sldMkLst>
          <pc:docMk/>
          <pc:sldMk cId="3900911170" sldId="539"/>
        </pc:sldMkLst>
        <pc:spChg chg="mod">
          <ac:chgData name="TAN Mei Yi [Harrisdale Senior High School]" userId="f9f029c9-d743-4d60-9f2c-e74bdec1ab07" providerId="ADAL" clId="{0E1E5BAB-8D1B-4279-98F4-9F6A2CCF1549}" dt="2022-08-19T02:37:31.868" v="2585" actId="20577"/>
          <ac:spMkLst>
            <pc:docMk/>
            <pc:sldMk cId="3900911170" sldId="539"/>
            <ac:spMk id="5" creationId="{00000000-0000-0000-0000-000000000000}"/>
          </ac:spMkLst>
        </pc:spChg>
      </pc:sldChg>
      <pc:sldChg chg="addSp delSp modSp mod ord delAnim modAnim">
        <pc:chgData name="TAN Mei Yi [Harrisdale Senior High School]" userId="f9f029c9-d743-4d60-9f2c-e74bdec1ab07" providerId="ADAL" clId="{0E1E5BAB-8D1B-4279-98F4-9F6A2CCF1549}" dt="2022-08-19T02:27:59.665" v="2105" actId="478"/>
        <pc:sldMkLst>
          <pc:docMk/>
          <pc:sldMk cId="587382995" sldId="587"/>
        </pc:sldMkLst>
        <pc:spChg chg="mod">
          <ac:chgData name="TAN Mei Yi [Harrisdale Senior High School]" userId="f9f029c9-d743-4d60-9f2c-e74bdec1ab07" providerId="ADAL" clId="{0E1E5BAB-8D1B-4279-98F4-9F6A2CCF1549}" dt="2022-08-19T02:18:30.737" v="1971" actId="20577"/>
          <ac:spMkLst>
            <pc:docMk/>
            <pc:sldMk cId="587382995" sldId="587"/>
            <ac:spMk id="4" creationId="{00000000-0000-0000-0000-000000000000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18:58.118" v="1976" actId="1076"/>
          <ac:spMkLst>
            <pc:docMk/>
            <pc:sldMk cId="587382995" sldId="587"/>
            <ac:spMk id="5" creationId="{B1B17EE4-1105-BE71-089A-27895958BC78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19:03.897" v="1983" actId="20577"/>
          <ac:spMkLst>
            <pc:docMk/>
            <pc:sldMk cId="587382995" sldId="587"/>
            <ac:spMk id="6" creationId="{E1240118-13BA-9224-F3AF-4963ABDDB617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19:19.647" v="1992" actId="6549"/>
          <ac:spMkLst>
            <pc:docMk/>
            <pc:sldMk cId="587382995" sldId="587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24:11.448" v="2049" actId="14100"/>
          <ac:spMkLst>
            <pc:docMk/>
            <pc:sldMk cId="587382995" sldId="587"/>
            <ac:spMk id="13" creationId="{69BD5BBA-152B-231F-A412-D6268C7A0924}"/>
          </ac:spMkLst>
        </pc:spChg>
        <pc:spChg chg="del mod">
          <ac:chgData name="TAN Mei Yi [Harrisdale Senior High School]" userId="f9f029c9-d743-4d60-9f2c-e74bdec1ab07" providerId="ADAL" clId="{0E1E5BAB-8D1B-4279-98F4-9F6A2CCF1549}" dt="2022-08-19T02:19:09.808" v="1986" actId="478"/>
          <ac:spMkLst>
            <pc:docMk/>
            <pc:sldMk cId="587382995" sldId="587"/>
            <ac:spMk id="24" creationId="{408245F3-42B5-B849-B83B-3C6FB1BEC05D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40.222" v="1797" actId="478"/>
          <ac:spMkLst>
            <pc:docMk/>
            <pc:sldMk cId="587382995" sldId="587"/>
            <ac:spMk id="25" creationId="{0262DE1B-EDEB-D5F8-E9F5-D185F7EC2650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26:24.635" v="2073" actId="1076"/>
          <ac:spMkLst>
            <pc:docMk/>
            <pc:sldMk cId="587382995" sldId="587"/>
            <ac:spMk id="39" creationId="{670B16B1-30AB-97EA-DA81-D8652D8811ED}"/>
          </ac:spMkLst>
        </pc:spChg>
        <pc:spChg chg="del mod">
          <ac:chgData name="TAN Mei Yi [Harrisdale Senior High School]" userId="f9f029c9-d743-4d60-9f2c-e74bdec1ab07" providerId="ADAL" clId="{0E1E5BAB-8D1B-4279-98F4-9F6A2CCF1549}" dt="2022-08-19T02:19:09.808" v="1986" actId="478"/>
          <ac:spMkLst>
            <pc:docMk/>
            <pc:sldMk cId="587382995" sldId="587"/>
            <ac:spMk id="97" creationId="{9CCE37B5-5F35-771D-FEAB-FC40466D3C03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37.902" v="1796" actId="478"/>
          <ac:spMkLst>
            <pc:docMk/>
            <pc:sldMk cId="587382995" sldId="587"/>
            <ac:spMk id="107" creationId="{9EFD4581-23AF-F450-B212-C708194F284C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37.902" v="1796" actId="478"/>
          <ac:spMkLst>
            <pc:docMk/>
            <pc:sldMk cId="587382995" sldId="587"/>
            <ac:spMk id="109" creationId="{83AD4101-5251-A212-A364-CA1492EA1BE7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37.902" v="1796" actId="478"/>
          <ac:spMkLst>
            <pc:docMk/>
            <pc:sldMk cId="587382995" sldId="587"/>
            <ac:spMk id="110" creationId="{EA6EC41B-26D5-9C95-9154-B024FF119E23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37.902" v="1796" actId="478"/>
          <ac:spMkLst>
            <pc:docMk/>
            <pc:sldMk cId="587382995" sldId="587"/>
            <ac:spMk id="111" creationId="{9F39EBA8-FAFA-CA13-8E0A-92B69FF747C9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37.902" v="1796" actId="478"/>
          <ac:spMkLst>
            <pc:docMk/>
            <pc:sldMk cId="587382995" sldId="587"/>
            <ac:spMk id="112" creationId="{FDED52A8-3766-0DC7-FFC4-A9530F4F38C5}"/>
          </ac:spMkLst>
        </pc:spChg>
        <pc:grpChg chg="mod">
          <ac:chgData name="TAN Mei Yi [Harrisdale Senior High School]" userId="f9f029c9-d743-4d60-9f2c-e74bdec1ab07" providerId="ADAL" clId="{0E1E5BAB-8D1B-4279-98F4-9F6A2CCF1549}" dt="2022-08-19T02:23:58.569" v="2038"/>
          <ac:grpSpMkLst>
            <pc:docMk/>
            <pc:sldMk cId="587382995" sldId="587"/>
            <ac:grpSpMk id="26" creationId="{3F4DD1A2-F80A-0AAB-EB3B-650ED5F0AD17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3:58.569" v="2038"/>
          <ac:grpSpMkLst>
            <pc:docMk/>
            <pc:sldMk cId="587382995" sldId="587"/>
            <ac:grpSpMk id="27" creationId="{AC1B2A65-1C39-8D1E-0336-E2457CC8B190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4:19.270" v="2059"/>
          <ac:grpSpMkLst>
            <pc:docMk/>
            <pc:sldMk cId="587382995" sldId="587"/>
            <ac:grpSpMk id="37" creationId="{3E768909-5E63-6F26-5272-B73DCB85009F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4:19.270" v="2059"/>
          <ac:grpSpMkLst>
            <pc:docMk/>
            <pc:sldMk cId="587382995" sldId="587"/>
            <ac:grpSpMk id="38" creationId="{FECB309C-4437-795E-D53A-F7C29DB36009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14.245" v="2083"/>
          <ac:grpSpMkLst>
            <pc:docMk/>
            <pc:sldMk cId="587382995" sldId="587"/>
            <ac:grpSpMk id="46" creationId="{E4B373C0-E0C2-78F6-F6BA-EF60EFB4F1EE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17.638" v="2087"/>
          <ac:grpSpMkLst>
            <pc:docMk/>
            <pc:sldMk cId="587382995" sldId="587"/>
            <ac:grpSpMk id="50" creationId="{D67FFDD1-3806-82F4-28A1-31A014462D70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19.502" v="2091"/>
          <ac:grpSpMkLst>
            <pc:docMk/>
            <pc:sldMk cId="587382995" sldId="587"/>
            <ac:grpSpMk id="54" creationId="{728A4F20-2F76-FD40-FE1B-37DE4BB28FD6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28.756" v="2096"/>
          <ac:grpSpMkLst>
            <pc:docMk/>
            <pc:sldMk cId="587382995" sldId="587"/>
            <ac:grpSpMk id="59" creationId="{710FEEA5-75BD-6B90-4DD2-8B9A9322DCB4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36.012" v="2102"/>
          <ac:grpSpMkLst>
            <pc:docMk/>
            <pc:sldMk cId="587382995" sldId="587"/>
            <ac:grpSpMk id="65" creationId="{2E8702C0-C6CF-8F73-8ED1-3EC77634F11F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36.012" v="2102"/>
          <ac:grpSpMkLst>
            <pc:docMk/>
            <pc:sldMk cId="587382995" sldId="587"/>
            <ac:grpSpMk id="66" creationId="{DC622D8D-8EC9-F4D3-F4B4-CC751EF8A57F}"/>
          </ac:grpSpMkLst>
        </pc:grpChg>
        <pc:picChg chg="add del mod">
          <ac:chgData name="TAN Mei Yi [Harrisdale Senior High School]" userId="f9f029c9-d743-4d60-9f2c-e74bdec1ab07" providerId="ADAL" clId="{0E1E5BAB-8D1B-4279-98F4-9F6A2CCF1549}" dt="2022-08-19T02:27:59.665" v="2105" actId="478"/>
          <ac:picMkLst>
            <pc:docMk/>
            <pc:sldMk cId="587382995" sldId="587"/>
            <ac:picMk id="3" creationId="{5C34D6A1-DF37-B1B8-DAF4-54FDA1B0CD11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2:20:52.380" v="1999" actId="478"/>
          <ac:picMkLst>
            <pc:docMk/>
            <pc:sldMk cId="587382995" sldId="587"/>
            <ac:picMk id="10" creationId="{8AC5379C-9A90-84B2-15A5-537DC8477245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2:23:20.013" v="2021" actId="478"/>
          <ac:picMkLst>
            <pc:docMk/>
            <pc:sldMk cId="587382995" sldId="587"/>
            <ac:picMk id="12" creationId="{AD5C0FE5-F3E2-52DC-68BA-CEA3707E89F2}"/>
          </ac:picMkLst>
        </pc:picChg>
        <pc:picChg chg="add mod ord">
          <ac:chgData name="TAN Mei Yi [Harrisdale Senior High School]" userId="f9f029c9-d743-4d60-9f2c-e74bdec1ab07" providerId="ADAL" clId="{0E1E5BAB-8D1B-4279-98F4-9F6A2CCF1549}" dt="2022-08-19T02:23:30.421" v="2026" actId="167"/>
          <ac:picMkLst>
            <pc:docMk/>
            <pc:sldMk cId="587382995" sldId="587"/>
            <ac:picMk id="15" creationId="{7A84EE60-5EC3-714A-265C-A48212FDCA34}"/>
          </ac:picMkLst>
        </pc:pic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16" creationId="{A2A5F256-1BFC-F7D6-480E-6A3E0AF0E25E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17" creationId="{906B7E3A-7287-B710-A72E-F5591B5CCB7C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18" creationId="{F1DCFCC3-30D5-A41D-D32F-EB8830C5C3F9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19" creationId="{BD2F5F6D-C429-133B-B45C-78C0F21D63E1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20" creationId="{51CAE8AB-6826-428D-D576-4A7FF1766999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21" creationId="{843CF8A6-9B39-4DDF-29FE-9383047B98BD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22" creationId="{B331B5F5-9041-2D4F-FF7F-7F9086CCC4B1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23" creationId="{2CD4B0D4-C22E-2F00-12D1-3B8CB450E503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28" creationId="{F2D64DEF-E186-832D-0D18-3AA0551E3595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29" creationId="{0B041A37-D58B-0ADD-F167-7BAD5FCD641B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0" creationId="{986A89D5-171A-835B-1AD2-D8C0DE124D43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1" creationId="{E5B3D3EA-F69D-0AB0-4A22-207EF03C7911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2" creationId="{641F68F0-31E8-0DBE-8F05-4C92435779E9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3" creationId="{D5816326-1E78-2DCF-BEFA-42B2A95EDCE5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4" creationId="{B965F889-4BEE-4FB0-FF7E-B185632D2831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5" creationId="{F240A370-1E9B-CC12-45F2-3FFFCE8F7100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6" creationId="{6A3A2377-21C7-AA35-055D-0737BC379809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0" creationId="{1EF9AD06-39E3-4F8E-C644-1E88DFBA5EA5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1" creationId="{22924CCE-A26F-FECE-FCD1-4A270DE787E1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2" creationId="{EF0606AA-E2CB-27E5-6225-09D2E840FAAE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3" creationId="{A4F78505-85FA-B2B8-403A-C42900B979E2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4" creationId="{B0D6C067-36AF-064A-D1EC-708D105D0400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5" creationId="{98EAD1F9-8951-A26D-0155-5EDA8074E842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7.638" v="2087"/>
          <ac:inkMkLst>
            <pc:docMk/>
            <pc:sldMk cId="587382995" sldId="587"/>
            <ac:inkMk id="47" creationId="{E833FFEB-577D-140F-60CD-3DC4E2789F22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7.638" v="2087"/>
          <ac:inkMkLst>
            <pc:docMk/>
            <pc:sldMk cId="587382995" sldId="587"/>
            <ac:inkMk id="48" creationId="{DA126931-AF92-11CC-3CAD-D5332EB03FA9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7.638" v="2087"/>
          <ac:inkMkLst>
            <pc:docMk/>
            <pc:sldMk cId="587382995" sldId="587"/>
            <ac:inkMk id="49" creationId="{851159A4-AEC5-7AF8-2C45-5B154B5BFE6E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9.502" v="2091"/>
          <ac:inkMkLst>
            <pc:docMk/>
            <pc:sldMk cId="587382995" sldId="587"/>
            <ac:inkMk id="51" creationId="{306AEB3E-743D-7A67-DA39-39B7F2A73AFF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9.502" v="2091"/>
          <ac:inkMkLst>
            <pc:docMk/>
            <pc:sldMk cId="587382995" sldId="587"/>
            <ac:inkMk id="52" creationId="{81EB0733-9460-C65F-3307-60EBF7C06798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9.502" v="2091"/>
          <ac:inkMkLst>
            <pc:docMk/>
            <pc:sldMk cId="587382995" sldId="587"/>
            <ac:inkMk id="53" creationId="{1B809B5F-30D0-ECB4-A5D5-D51BDDC79276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28.756" v="2096"/>
          <ac:inkMkLst>
            <pc:docMk/>
            <pc:sldMk cId="587382995" sldId="587"/>
            <ac:inkMk id="55" creationId="{A03D879E-1A40-433A-BE37-BF484EA5652D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28.756" v="2096"/>
          <ac:inkMkLst>
            <pc:docMk/>
            <pc:sldMk cId="587382995" sldId="587"/>
            <ac:inkMk id="56" creationId="{D7A58A51-6849-11DA-123D-2E27F842AC04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28.756" v="2096"/>
          <ac:inkMkLst>
            <pc:docMk/>
            <pc:sldMk cId="587382995" sldId="587"/>
            <ac:inkMk id="57" creationId="{1D8F7437-DAA4-692D-9BF7-FABE8FBEFB83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28.756" v="2096"/>
          <ac:inkMkLst>
            <pc:docMk/>
            <pc:sldMk cId="587382995" sldId="587"/>
            <ac:inkMk id="58" creationId="{3B70EE2B-0D77-FAD4-7DA2-5E4B76CBBCDC}"/>
          </ac:inkMkLst>
        </pc:inkChg>
        <pc:inkChg chg="add">
          <ac:chgData name="TAN Mei Yi [Harrisdale Senior High School]" userId="f9f029c9-d743-4d60-9f2c-e74bdec1ab07" providerId="ADAL" clId="{0E1E5BAB-8D1B-4279-98F4-9F6A2CCF1549}" dt="2022-08-19T02:27:29.258" v="2097" actId="9405"/>
          <ac:inkMkLst>
            <pc:docMk/>
            <pc:sldMk cId="587382995" sldId="587"/>
            <ac:inkMk id="60" creationId="{61E807FB-5F26-1280-C6ED-FB315D770793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36.012" v="2102"/>
          <ac:inkMkLst>
            <pc:docMk/>
            <pc:sldMk cId="587382995" sldId="587"/>
            <ac:inkMk id="61" creationId="{672EC765-B4B5-DE71-9A17-5BB0E061E82B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36.012" v="2102"/>
          <ac:inkMkLst>
            <pc:docMk/>
            <pc:sldMk cId="587382995" sldId="587"/>
            <ac:inkMk id="62" creationId="{8DDE0F0D-9ECF-0DFE-4CAA-FA20E11CFCBE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36.012" v="2102"/>
          <ac:inkMkLst>
            <pc:docMk/>
            <pc:sldMk cId="587382995" sldId="587"/>
            <ac:inkMk id="63" creationId="{AC1BD25C-DAE1-2FCF-806E-D8B32C2BF975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36.012" v="2102"/>
          <ac:inkMkLst>
            <pc:docMk/>
            <pc:sldMk cId="587382995" sldId="587"/>
            <ac:inkMk id="64" creationId="{7F34656D-AAE7-1899-335B-C06A572EE22D}"/>
          </ac:inkMkLst>
        </pc:inkChg>
      </pc:sldChg>
      <pc:sldChg chg="addSp delSp modSp mod delAnim modAnim">
        <pc:chgData name="TAN Mei Yi [Harrisdale Senior High School]" userId="f9f029c9-d743-4d60-9f2c-e74bdec1ab07" providerId="ADAL" clId="{0E1E5BAB-8D1B-4279-98F4-9F6A2CCF1549}" dt="2022-08-18T23:49:58.652" v="522" actId="20577"/>
        <pc:sldMkLst>
          <pc:docMk/>
          <pc:sldMk cId="3312648357" sldId="632"/>
        </pc:sldMkLst>
        <pc:spChg chg="del">
          <ac:chgData name="TAN Mei Yi [Harrisdale Senior High School]" userId="f9f029c9-d743-4d60-9f2c-e74bdec1ab07" providerId="ADAL" clId="{0E1E5BAB-8D1B-4279-98F4-9F6A2CCF1549}" dt="2022-08-18T23:19:20.778" v="69" actId="478"/>
          <ac:spMkLst>
            <pc:docMk/>
            <pc:sldMk cId="3312648357" sldId="632"/>
            <ac:spMk id="7" creationId="{4EBE12CB-6141-3B9B-C94C-5414723FEC69}"/>
          </ac:spMkLst>
        </pc:spChg>
        <pc:spChg chg="del">
          <ac:chgData name="TAN Mei Yi [Harrisdale Senior High School]" userId="f9f029c9-d743-4d60-9f2c-e74bdec1ab07" providerId="ADAL" clId="{0E1E5BAB-8D1B-4279-98F4-9F6A2CCF1549}" dt="2022-08-18T23:27:49.657" v="280" actId="478"/>
          <ac:spMkLst>
            <pc:docMk/>
            <pc:sldMk cId="3312648357" sldId="632"/>
            <ac:spMk id="8" creationId="{BD07C954-EAB2-5C97-1D04-8742B5718782}"/>
          </ac:spMkLst>
        </pc:spChg>
        <pc:spChg chg="mod">
          <ac:chgData name="TAN Mei Yi [Harrisdale Senior High School]" userId="f9f029c9-d743-4d60-9f2c-e74bdec1ab07" providerId="ADAL" clId="{0E1E5BAB-8D1B-4279-98F4-9F6A2CCF1549}" dt="2022-08-18T23:49:58.652" v="522" actId="20577"/>
          <ac:spMkLst>
            <pc:docMk/>
            <pc:sldMk cId="3312648357" sldId="632"/>
            <ac:spMk id="10" creationId="{2B59DFFB-C0E6-1141-433E-F6BA7977E63B}"/>
          </ac:spMkLst>
        </pc:spChg>
        <pc:spChg chg="del mod">
          <ac:chgData name="TAN Mei Yi [Harrisdale Senior High School]" userId="f9f029c9-d743-4d60-9f2c-e74bdec1ab07" providerId="ADAL" clId="{0E1E5BAB-8D1B-4279-98F4-9F6A2CCF1549}" dt="2022-08-18T23:19:20.778" v="69" actId="478"/>
          <ac:spMkLst>
            <pc:docMk/>
            <pc:sldMk cId="3312648357" sldId="632"/>
            <ac:spMk id="11" creationId="{BBE08246-DEC3-56A1-838A-1AA32C696BE1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1:20.842" v="92" actId="164"/>
          <ac:spMkLst>
            <pc:docMk/>
            <pc:sldMk cId="3312648357" sldId="632"/>
            <ac:spMk id="13" creationId="{6A011E07-D63D-668F-1DE6-A39725A54127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1:20.842" v="92" actId="164"/>
          <ac:spMkLst>
            <pc:docMk/>
            <pc:sldMk cId="3312648357" sldId="632"/>
            <ac:spMk id="14" creationId="{AAA9BC1F-1869-0C6E-F5A5-4BFDD2DAA641}"/>
          </ac:spMkLst>
        </pc:spChg>
        <pc:spChg chg="mod topLvl">
          <ac:chgData name="TAN Mei Yi [Harrisdale Senior High School]" userId="f9f029c9-d743-4d60-9f2c-e74bdec1ab07" providerId="ADAL" clId="{0E1E5BAB-8D1B-4279-98F4-9F6A2CCF1549}" dt="2022-08-18T23:24:50.828" v="141" actId="1076"/>
          <ac:spMkLst>
            <pc:docMk/>
            <pc:sldMk cId="3312648357" sldId="632"/>
            <ac:spMk id="17" creationId="{FAA3EADE-63A2-13C3-3B30-D34B59F4B44A}"/>
          </ac:spMkLst>
        </pc:spChg>
        <pc:spChg chg="del mod topLvl">
          <ac:chgData name="TAN Mei Yi [Harrisdale Senior High School]" userId="f9f029c9-d743-4d60-9f2c-e74bdec1ab07" providerId="ADAL" clId="{0E1E5BAB-8D1B-4279-98F4-9F6A2CCF1549}" dt="2022-08-18T23:22:13.070" v="99" actId="21"/>
          <ac:spMkLst>
            <pc:docMk/>
            <pc:sldMk cId="3312648357" sldId="632"/>
            <ac:spMk id="18" creationId="{2F643FAB-A2E0-B0EF-C05C-341DA88AB7C4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4:50.828" v="141" actId="1076"/>
          <ac:spMkLst>
            <pc:docMk/>
            <pc:sldMk cId="3312648357" sldId="632"/>
            <ac:spMk id="19" creationId="{8370957F-1969-58F7-A878-69DA97B09013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5:13.141" v="145" actId="1076"/>
          <ac:spMkLst>
            <pc:docMk/>
            <pc:sldMk cId="3312648357" sldId="632"/>
            <ac:spMk id="20" creationId="{5AD7D9A0-C921-DF7A-28F4-4D319E7EB341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5:34.850" v="227" actId="1076"/>
          <ac:spMkLst>
            <pc:docMk/>
            <pc:sldMk cId="3312648357" sldId="632"/>
            <ac:spMk id="23" creationId="{6C6E6F85-2F96-47CF-72D0-0E9742429A2C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6:10.116" v="251" actId="1076"/>
          <ac:spMkLst>
            <pc:docMk/>
            <pc:sldMk cId="3312648357" sldId="632"/>
            <ac:spMk id="24" creationId="{0D6F4F44-6977-2EA5-C3E7-C0A3C0EC6EEC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6:29.524" v="260" actId="1076"/>
          <ac:spMkLst>
            <pc:docMk/>
            <pc:sldMk cId="3312648357" sldId="632"/>
            <ac:spMk id="25" creationId="{0300554F-09BF-53ED-4C68-50DEE7350AB9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7:18.646" v="267" actId="20577"/>
          <ac:spMkLst>
            <pc:docMk/>
            <pc:sldMk cId="3312648357" sldId="632"/>
            <ac:spMk id="26" creationId="{FA3C25F4-BA68-C829-ABB0-59C5ABF8B6A8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8T23:27:24.465" v="270" actId="478"/>
          <ac:spMkLst>
            <pc:docMk/>
            <pc:sldMk cId="3312648357" sldId="632"/>
            <ac:spMk id="27" creationId="{C6CB300F-40EF-60AD-AD35-1D998D385AFB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7:32.956" v="274" actId="20577"/>
          <ac:spMkLst>
            <pc:docMk/>
            <pc:sldMk cId="3312648357" sldId="632"/>
            <ac:spMk id="28" creationId="{8AD3CE0D-B9E2-87BF-6E61-9E133B35C059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7:30.229" v="272" actId="1076"/>
          <ac:spMkLst>
            <pc:docMk/>
            <pc:sldMk cId="3312648357" sldId="632"/>
            <ac:spMk id="29" creationId="{837C83C4-38B6-5AF1-22EF-C4B7AE891AFF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7:39.759" v="278" actId="20577"/>
          <ac:spMkLst>
            <pc:docMk/>
            <pc:sldMk cId="3312648357" sldId="632"/>
            <ac:spMk id="30" creationId="{E5D29D40-F88D-E076-7A24-B6887300E99E}"/>
          </ac:spMkLst>
        </pc:spChg>
        <pc:grpChg chg="add mod">
          <ac:chgData name="TAN Mei Yi [Harrisdale Senior High School]" userId="f9f029c9-d743-4d60-9f2c-e74bdec1ab07" providerId="ADAL" clId="{0E1E5BAB-8D1B-4279-98F4-9F6A2CCF1549}" dt="2022-08-18T23:24:50.828" v="141" actId="1076"/>
          <ac:grpSpMkLst>
            <pc:docMk/>
            <pc:sldMk cId="3312648357" sldId="632"/>
            <ac:grpSpMk id="15" creationId="{CFDF26EB-BC72-4681-4ED7-1521667D2D40}"/>
          </ac:grpSpMkLst>
        </pc:grpChg>
        <pc:grpChg chg="add del mod">
          <ac:chgData name="TAN Mei Yi [Harrisdale Senior High School]" userId="f9f029c9-d743-4d60-9f2c-e74bdec1ab07" providerId="ADAL" clId="{0E1E5BAB-8D1B-4279-98F4-9F6A2CCF1549}" dt="2022-08-18T23:22:13.070" v="99" actId="21"/>
          <ac:grpSpMkLst>
            <pc:docMk/>
            <pc:sldMk cId="3312648357" sldId="632"/>
            <ac:grpSpMk id="16" creationId="{02F6B1C7-8D15-28EF-F6BE-8C0F80B9C452}"/>
          </ac:grpSpMkLst>
        </pc:grpChg>
        <pc:picChg chg="add del mod">
          <ac:chgData name="TAN Mei Yi [Harrisdale Senior High School]" userId="f9f029c9-d743-4d60-9f2c-e74bdec1ab07" providerId="ADAL" clId="{0E1E5BAB-8D1B-4279-98F4-9F6A2CCF1549}" dt="2022-08-18T23:27:41.690" v="279" actId="478"/>
          <ac:picMkLst>
            <pc:docMk/>
            <pc:sldMk cId="3312648357" sldId="632"/>
            <ac:picMk id="3" creationId="{BD01F4A6-9CD8-443B-A5FA-FD226F380460}"/>
          </ac:picMkLst>
        </pc:picChg>
        <pc:picChg chg="add del">
          <ac:chgData name="TAN Mei Yi [Harrisdale Senior High School]" userId="f9f029c9-d743-4d60-9f2c-e74bdec1ab07" providerId="ADAL" clId="{0E1E5BAB-8D1B-4279-98F4-9F6A2CCF1549}" dt="2022-08-18T23:19:44.163" v="72" actId="22"/>
          <ac:picMkLst>
            <pc:docMk/>
            <pc:sldMk cId="3312648357" sldId="632"/>
            <ac:picMk id="6" creationId="{DD7F31B0-2482-5327-CC56-906E2D34F335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8T23:24:24.287" v="133" actId="478"/>
          <ac:picMkLst>
            <pc:docMk/>
            <pc:sldMk cId="3312648357" sldId="632"/>
            <ac:picMk id="12" creationId="{61F566AF-F10E-FE61-F68F-F1925AA95C8C}"/>
          </ac:picMkLst>
        </pc:picChg>
        <pc:picChg chg="add mod ord">
          <ac:chgData name="TAN Mei Yi [Harrisdale Senior High School]" userId="f9f029c9-d743-4d60-9f2c-e74bdec1ab07" providerId="ADAL" clId="{0E1E5BAB-8D1B-4279-98F4-9F6A2CCF1549}" dt="2022-08-18T23:25:08.186" v="143" actId="1076"/>
          <ac:picMkLst>
            <pc:docMk/>
            <pc:sldMk cId="3312648357" sldId="632"/>
            <ac:picMk id="22" creationId="{C2DA0081-26CD-AE14-FE97-27DB8A673429}"/>
          </ac:picMkLst>
        </pc:picChg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3126732335" sldId="646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3300910783" sldId="654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1978500669" sldId="655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345913680" sldId="656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2145775775" sldId="657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2848965803" sldId="658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830700082" sldId="659"/>
        </pc:sldMkLst>
      </pc:sldChg>
      <pc:sldChg chg="del">
        <pc:chgData name="TAN Mei Yi [Harrisdale Senior High School]" userId="f9f029c9-d743-4d60-9f2c-e74bdec1ab07" providerId="ADAL" clId="{0E1E5BAB-8D1B-4279-98F4-9F6A2CCF1549}" dt="2022-08-18T23:18:42.862" v="13" actId="47"/>
        <pc:sldMkLst>
          <pc:docMk/>
          <pc:sldMk cId="2414479034" sldId="660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1104652545" sldId="661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2715643996" sldId="662"/>
        </pc:sldMkLst>
      </pc:sldChg>
      <pc:sldChg chg="addSp delSp modSp add mod addAnim delAnim modAnim">
        <pc:chgData name="TAN Mei Yi [Harrisdale Senior High School]" userId="f9f029c9-d743-4d60-9f2c-e74bdec1ab07" providerId="ADAL" clId="{0E1E5BAB-8D1B-4279-98F4-9F6A2CCF1549}" dt="2022-08-18T23:50:04.453" v="523"/>
        <pc:sldMkLst>
          <pc:docMk/>
          <pc:sldMk cId="1062856563" sldId="663"/>
        </pc:sldMkLst>
        <pc:spChg chg="add mod">
          <ac:chgData name="TAN Mei Yi [Harrisdale Senior High School]" userId="f9f029c9-d743-4d60-9f2c-e74bdec1ab07" providerId="ADAL" clId="{0E1E5BAB-8D1B-4279-98F4-9F6A2CCF1549}" dt="2022-08-18T23:41:37.806" v="336" actId="164"/>
          <ac:spMkLst>
            <pc:docMk/>
            <pc:sldMk cId="1062856563" sldId="663"/>
            <ac:spMk id="9" creationId="{6CCF24B2-D696-57DA-47E5-324D78684A55}"/>
          </ac:spMkLst>
        </pc:spChg>
        <pc:spChg chg="mod">
          <ac:chgData name="TAN Mei Yi [Harrisdale Senior High School]" userId="f9f029c9-d743-4d60-9f2c-e74bdec1ab07" providerId="ADAL" clId="{0E1E5BAB-8D1B-4279-98F4-9F6A2CCF1549}" dt="2022-08-18T23:50:04.453" v="523"/>
          <ac:spMkLst>
            <pc:docMk/>
            <pc:sldMk cId="1062856563" sldId="663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0E1E5BAB-8D1B-4279-98F4-9F6A2CCF1549}" dt="2022-08-18T23:40:47.788" v="324" actId="1076"/>
          <ac:spMkLst>
            <pc:docMk/>
            <pc:sldMk cId="1062856563" sldId="663"/>
            <ac:spMk id="17" creationId="{FAA3EADE-63A2-13C3-3B30-D34B59F4B44A}"/>
          </ac:spMkLst>
        </pc:spChg>
        <pc:spChg chg="mod">
          <ac:chgData name="TAN Mei Yi [Harrisdale Senior High School]" userId="f9f029c9-d743-4d60-9f2c-e74bdec1ab07" providerId="ADAL" clId="{0E1E5BAB-8D1B-4279-98F4-9F6A2CCF1549}" dt="2022-08-18T23:42:11.972" v="342"/>
          <ac:spMkLst>
            <pc:docMk/>
            <pc:sldMk cId="1062856563" sldId="663"/>
            <ac:spMk id="18" creationId="{53B4B439-E206-7327-5CEE-F1DB4290EDDB}"/>
          </ac:spMkLst>
        </pc:spChg>
        <pc:spChg chg="del">
          <ac:chgData name="TAN Mei Yi [Harrisdale Senior High School]" userId="f9f029c9-d743-4d60-9f2c-e74bdec1ab07" providerId="ADAL" clId="{0E1E5BAB-8D1B-4279-98F4-9F6A2CCF1549}" dt="2022-08-18T23:38:28.519" v="302" actId="478"/>
          <ac:spMkLst>
            <pc:docMk/>
            <pc:sldMk cId="1062856563" sldId="663"/>
            <ac:spMk id="19" creationId="{8370957F-1969-58F7-A878-69DA97B09013}"/>
          </ac:spMkLst>
        </pc:spChg>
        <pc:spChg chg="mod">
          <ac:chgData name="TAN Mei Yi [Harrisdale Senior High School]" userId="f9f029c9-d743-4d60-9f2c-e74bdec1ab07" providerId="ADAL" clId="{0E1E5BAB-8D1B-4279-98F4-9F6A2CCF1549}" dt="2022-08-18T23:43:42.205" v="367" actId="20577"/>
          <ac:spMkLst>
            <pc:docMk/>
            <pc:sldMk cId="1062856563" sldId="663"/>
            <ac:spMk id="20" creationId="{5AD7D9A0-C921-DF7A-28F4-4D319E7EB341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43:03.966" v="352" actId="1076"/>
          <ac:spMkLst>
            <pc:docMk/>
            <pc:sldMk cId="1062856563" sldId="663"/>
            <ac:spMk id="21" creationId="{0253ADDC-45FA-4288-339D-8F8C29ED2964}"/>
          </ac:spMkLst>
        </pc:spChg>
        <pc:spChg chg="mod">
          <ac:chgData name="TAN Mei Yi [Harrisdale Senior High School]" userId="f9f029c9-d743-4d60-9f2c-e74bdec1ab07" providerId="ADAL" clId="{0E1E5BAB-8D1B-4279-98F4-9F6A2CCF1549}" dt="2022-08-18T23:43:53.743" v="381" actId="20577"/>
          <ac:spMkLst>
            <pc:docMk/>
            <pc:sldMk cId="1062856563" sldId="663"/>
            <ac:spMk id="24" creationId="{0D6F4F44-6977-2EA5-C3E7-C0A3C0EC6EEC}"/>
          </ac:spMkLst>
        </pc:spChg>
        <pc:spChg chg="del">
          <ac:chgData name="TAN Mei Yi [Harrisdale Senior High School]" userId="f9f029c9-d743-4d60-9f2c-e74bdec1ab07" providerId="ADAL" clId="{0E1E5BAB-8D1B-4279-98F4-9F6A2CCF1549}" dt="2022-08-18T23:38:45.609" v="304" actId="478"/>
          <ac:spMkLst>
            <pc:docMk/>
            <pc:sldMk cId="1062856563" sldId="663"/>
            <ac:spMk id="25" creationId="{0300554F-09BF-53ED-4C68-50DEE7350AB9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8T23:43:57.867" v="382" actId="478"/>
          <ac:spMkLst>
            <pc:docMk/>
            <pc:sldMk cId="1062856563" sldId="663"/>
            <ac:spMk id="26" creationId="{FA3C25F4-BA68-C829-ABB0-59C5ABF8B6A8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44:01.465" v="383" actId="1076"/>
          <ac:spMkLst>
            <pc:docMk/>
            <pc:sldMk cId="1062856563" sldId="663"/>
            <ac:spMk id="27" creationId="{995A24CF-7457-3EE6-E159-9D878410CC48}"/>
          </ac:spMkLst>
        </pc:spChg>
        <pc:spChg chg="del">
          <ac:chgData name="TAN Mei Yi [Harrisdale Senior High School]" userId="f9f029c9-d743-4d60-9f2c-e74bdec1ab07" providerId="ADAL" clId="{0E1E5BAB-8D1B-4279-98F4-9F6A2CCF1549}" dt="2022-08-18T23:38:45.609" v="304" actId="478"/>
          <ac:spMkLst>
            <pc:docMk/>
            <pc:sldMk cId="1062856563" sldId="663"/>
            <ac:spMk id="28" creationId="{8AD3CE0D-B9E2-87BF-6E61-9E133B35C059}"/>
          </ac:spMkLst>
        </pc:spChg>
        <pc:spChg chg="del">
          <ac:chgData name="TAN Mei Yi [Harrisdale Senior High School]" userId="f9f029c9-d743-4d60-9f2c-e74bdec1ab07" providerId="ADAL" clId="{0E1E5BAB-8D1B-4279-98F4-9F6A2CCF1549}" dt="2022-08-18T23:38:45.609" v="304" actId="478"/>
          <ac:spMkLst>
            <pc:docMk/>
            <pc:sldMk cId="1062856563" sldId="663"/>
            <ac:spMk id="29" creationId="{837C83C4-38B6-5AF1-22EF-C4B7AE891AFF}"/>
          </ac:spMkLst>
        </pc:spChg>
        <pc:spChg chg="del">
          <ac:chgData name="TAN Mei Yi [Harrisdale Senior High School]" userId="f9f029c9-d743-4d60-9f2c-e74bdec1ab07" providerId="ADAL" clId="{0E1E5BAB-8D1B-4279-98F4-9F6A2CCF1549}" dt="2022-08-18T23:38:45.609" v="304" actId="478"/>
          <ac:spMkLst>
            <pc:docMk/>
            <pc:sldMk cId="1062856563" sldId="663"/>
            <ac:spMk id="30" creationId="{E5D29D40-F88D-E076-7A24-B6887300E99E}"/>
          </ac:spMkLst>
        </pc:spChg>
        <pc:grpChg chg="add mod">
          <ac:chgData name="TAN Mei Yi [Harrisdale Senior High School]" userId="f9f029c9-d743-4d60-9f2c-e74bdec1ab07" providerId="ADAL" clId="{0E1E5BAB-8D1B-4279-98F4-9F6A2CCF1549}" dt="2022-08-18T23:41:37.806" v="336" actId="164"/>
          <ac:grpSpMkLst>
            <pc:docMk/>
            <pc:sldMk cId="1062856563" sldId="663"/>
            <ac:grpSpMk id="11" creationId="{FEF0043F-48D7-084F-A0A5-AACB58E770AF}"/>
          </ac:grpSpMkLst>
        </pc:grpChg>
        <pc:grpChg chg="add mod">
          <ac:chgData name="TAN Mei Yi [Harrisdale Senior High School]" userId="f9f029c9-d743-4d60-9f2c-e74bdec1ab07" providerId="ADAL" clId="{0E1E5BAB-8D1B-4279-98F4-9F6A2CCF1549}" dt="2022-08-18T23:42:29.912" v="346" actId="1076"/>
          <ac:grpSpMkLst>
            <pc:docMk/>
            <pc:sldMk cId="1062856563" sldId="663"/>
            <ac:grpSpMk id="12" creationId="{D763BF91-D05B-C784-D617-53DC2475920F}"/>
          </ac:grpSpMkLst>
        </pc:grpChg>
        <pc:grpChg chg="mod">
          <ac:chgData name="TAN Mei Yi [Harrisdale Senior High School]" userId="f9f029c9-d743-4d60-9f2c-e74bdec1ab07" providerId="ADAL" clId="{0E1E5BAB-8D1B-4279-98F4-9F6A2CCF1549}" dt="2022-08-18T23:40:47.788" v="324" actId="1076"/>
          <ac:grpSpMkLst>
            <pc:docMk/>
            <pc:sldMk cId="1062856563" sldId="663"/>
            <ac:grpSpMk id="15" creationId="{CFDF26EB-BC72-4681-4ED7-1521667D2D40}"/>
          </ac:grpSpMkLst>
        </pc:grpChg>
        <pc:picChg chg="add del mod modCrop">
          <ac:chgData name="TAN Mei Yi [Harrisdale Senior High School]" userId="f9f029c9-d743-4d60-9f2c-e74bdec1ab07" providerId="ADAL" clId="{0E1E5BAB-8D1B-4279-98F4-9F6A2CCF1549}" dt="2022-08-18T23:44:53.629" v="390" actId="478"/>
          <ac:picMkLst>
            <pc:docMk/>
            <pc:sldMk cId="1062856563" sldId="663"/>
            <ac:picMk id="3" creationId="{5157AEF8-5864-B417-BE76-B226D14B08BA}"/>
          </ac:picMkLst>
        </pc:picChg>
        <pc:picChg chg="add mod ord">
          <ac:chgData name="TAN Mei Yi [Harrisdale Senior High School]" userId="f9f029c9-d743-4d60-9f2c-e74bdec1ab07" providerId="ADAL" clId="{0E1E5BAB-8D1B-4279-98F4-9F6A2CCF1549}" dt="2022-08-18T23:40:31.318" v="319" actId="1076"/>
          <ac:picMkLst>
            <pc:docMk/>
            <pc:sldMk cId="1062856563" sldId="663"/>
            <ac:picMk id="6" creationId="{99796A7E-7EF2-4087-DC1E-959ADB79BFFF}"/>
          </ac:picMkLst>
        </pc:picChg>
        <pc:picChg chg="del">
          <ac:chgData name="TAN Mei Yi [Harrisdale Senior High School]" userId="f9f029c9-d743-4d60-9f2c-e74bdec1ab07" providerId="ADAL" clId="{0E1E5BAB-8D1B-4279-98F4-9F6A2CCF1549}" dt="2022-08-18T23:38:47.231" v="305" actId="478"/>
          <ac:picMkLst>
            <pc:docMk/>
            <pc:sldMk cId="1062856563" sldId="663"/>
            <ac:picMk id="22" creationId="{C2DA0081-26CD-AE14-FE97-27DB8A673429}"/>
          </ac:picMkLst>
        </pc:picChg>
        <pc:cxnChg chg="add mod">
          <ac:chgData name="TAN Mei Yi [Harrisdale Senior High School]" userId="f9f029c9-d743-4d60-9f2c-e74bdec1ab07" providerId="ADAL" clId="{0E1E5BAB-8D1B-4279-98F4-9F6A2CCF1549}" dt="2022-08-18T23:41:37.806" v="336" actId="164"/>
          <ac:cxnSpMkLst>
            <pc:docMk/>
            <pc:sldMk cId="1062856563" sldId="663"/>
            <ac:cxnSpMk id="8" creationId="{A7AC62EB-2841-DCE0-C0A2-A8C871C036D6}"/>
          </ac:cxnSpMkLst>
        </pc:cxnChg>
        <pc:cxnChg chg="mod">
          <ac:chgData name="TAN Mei Yi [Harrisdale Senior High School]" userId="f9f029c9-d743-4d60-9f2c-e74bdec1ab07" providerId="ADAL" clId="{0E1E5BAB-8D1B-4279-98F4-9F6A2CCF1549}" dt="2022-08-18T23:42:11.972" v="342"/>
          <ac:cxnSpMkLst>
            <pc:docMk/>
            <pc:sldMk cId="1062856563" sldId="663"/>
            <ac:cxnSpMk id="16" creationId="{A8134DE0-3438-35AD-2911-543418DCE8EB}"/>
          </ac:cxnSpMkLst>
        </pc:cxnChg>
      </pc:sldChg>
      <pc:sldChg chg="addSp delSp modSp add mod delAnim modAnim">
        <pc:chgData name="TAN Mei Yi [Harrisdale Senior High School]" userId="f9f029c9-d743-4d60-9f2c-e74bdec1ab07" providerId="ADAL" clId="{0E1E5BAB-8D1B-4279-98F4-9F6A2CCF1549}" dt="2022-08-18T23:50:08.547" v="524"/>
        <pc:sldMkLst>
          <pc:docMk/>
          <pc:sldMk cId="3133783481" sldId="664"/>
        </pc:sldMkLst>
        <pc:spChg chg="mod">
          <ac:chgData name="TAN Mei Yi [Harrisdale Senior High School]" userId="f9f029c9-d743-4d60-9f2c-e74bdec1ab07" providerId="ADAL" clId="{0E1E5BAB-8D1B-4279-98F4-9F6A2CCF1549}" dt="2022-08-18T23:50:08.547" v="524"/>
          <ac:spMkLst>
            <pc:docMk/>
            <pc:sldMk cId="3133783481" sldId="664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0E1E5BAB-8D1B-4279-98F4-9F6A2CCF1549}" dt="2022-08-18T23:47:38.392" v="425" actId="20577"/>
          <ac:spMkLst>
            <pc:docMk/>
            <pc:sldMk cId="3133783481" sldId="664"/>
            <ac:spMk id="20" creationId="{5AD7D9A0-C921-DF7A-28F4-4D319E7EB341}"/>
          </ac:spMkLst>
        </pc:spChg>
        <pc:spChg chg="mod">
          <ac:chgData name="TAN Mei Yi [Harrisdale Senior High School]" userId="f9f029c9-d743-4d60-9f2c-e74bdec1ab07" providerId="ADAL" clId="{0E1E5BAB-8D1B-4279-98F4-9F6A2CCF1549}" dt="2022-08-18T23:48:07.951" v="433" actId="20577"/>
          <ac:spMkLst>
            <pc:docMk/>
            <pc:sldMk cId="3133783481" sldId="664"/>
            <ac:spMk id="24" creationId="{0D6F4F44-6977-2EA5-C3E7-C0A3C0EC6EEC}"/>
          </ac:spMkLst>
        </pc:spChg>
        <pc:spChg chg="mod">
          <ac:chgData name="TAN Mei Yi [Harrisdale Senior High School]" userId="f9f029c9-d743-4d60-9f2c-e74bdec1ab07" providerId="ADAL" clId="{0E1E5BAB-8D1B-4279-98F4-9F6A2CCF1549}" dt="2022-08-18T23:47:29.630" v="423" actId="20577"/>
          <ac:spMkLst>
            <pc:docMk/>
            <pc:sldMk cId="3133783481" sldId="664"/>
            <ac:spMk id="27" creationId="{995A24CF-7457-3EE6-E159-9D878410CC48}"/>
          </ac:spMkLst>
        </pc:spChg>
        <pc:grpChg chg="mod">
          <ac:chgData name="TAN Mei Yi [Harrisdale Senior High School]" userId="f9f029c9-d743-4d60-9f2c-e74bdec1ab07" providerId="ADAL" clId="{0E1E5BAB-8D1B-4279-98F4-9F6A2CCF1549}" dt="2022-08-18T23:46:31.827" v="409" actId="14100"/>
          <ac:grpSpMkLst>
            <pc:docMk/>
            <pc:sldMk cId="3133783481" sldId="664"/>
            <ac:grpSpMk id="11" creationId="{FEF0043F-48D7-084F-A0A5-AACB58E770AF}"/>
          </ac:grpSpMkLst>
        </pc:grpChg>
        <pc:grpChg chg="mod">
          <ac:chgData name="TAN Mei Yi [Harrisdale Senior High School]" userId="f9f029c9-d743-4d60-9f2c-e74bdec1ab07" providerId="ADAL" clId="{0E1E5BAB-8D1B-4279-98F4-9F6A2CCF1549}" dt="2022-08-18T23:47:09.789" v="417" actId="1076"/>
          <ac:grpSpMkLst>
            <pc:docMk/>
            <pc:sldMk cId="3133783481" sldId="664"/>
            <ac:grpSpMk id="12" creationId="{D763BF91-D05B-C784-D617-53DC2475920F}"/>
          </ac:grpSpMkLst>
        </pc:grpChg>
        <pc:picChg chg="del mod">
          <ac:chgData name="TAN Mei Yi [Harrisdale Senior High School]" userId="f9f029c9-d743-4d60-9f2c-e74bdec1ab07" providerId="ADAL" clId="{0E1E5BAB-8D1B-4279-98F4-9F6A2CCF1549}" dt="2022-08-18T23:47:48.332" v="431" actId="478"/>
          <ac:picMkLst>
            <pc:docMk/>
            <pc:sldMk cId="3133783481" sldId="664"/>
            <ac:picMk id="3" creationId="{5157AEF8-5864-B417-BE76-B226D14B08BA}"/>
          </ac:picMkLst>
        </pc:picChg>
        <pc:picChg chg="add mod ord">
          <ac:chgData name="TAN Mei Yi [Harrisdale Senior High School]" userId="f9f029c9-d743-4d60-9f2c-e74bdec1ab07" providerId="ADAL" clId="{0E1E5BAB-8D1B-4279-98F4-9F6A2CCF1549}" dt="2022-08-18T23:47:19.523" v="420" actId="1076"/>
          <ac:picMkLst>
            <pc:docMk/>
            <pc:sldMk cId="3133783481" sldId="664"/>
            <ac:picMk id="4" creationId="{0E3DC021-8B7E-C912-EE01-9A0BAB376658}"/>
          </ac:picMkLst>
        </pc:picChg>
        <pc:picChg chg="del">
          <ac:chgData name="TAN Mei Yi [Harrisdale Senior High School]" userId="f9f029c9-d743-4d60-9f2c-e74bdec1ab07" providerId="ADAL" clId="{0E1E5BAB-8D1B-4279-98F4-9F6A2CCF1549}" dt="2022-08-18T23:45:54.177" v="395" actId="478"/>
          <ac:picMkLst>
            <pc:docMk/>
            <pc:sldMk cId="3133783481" sldId="664"/>
            <ac:picMk id="6" creationId="{99796A7E-7EF2-4087-DC1E-959ADB79BFFF}"/>
          </ac:picMkLst>
        </pc:picChg>
        <pc:picChg chg="add mod">
          <ac:chgData name="TAN Mei Yi [Harrisdale Senior High School]" userId="f9f029c9-d743-4d60-9f2c-e74bdec1ab07" providerId="ADAL" clId="{0E1E5BAB-8D1B-4279-98F4-9F6A2CCF1549}" dt="2022-08-18T23:48:39.132" v="437" actId="1076"/>
          <ac:picMkLst>
            <pc:docMk/>
            <pc:sldMk cId="3133783481" sldId="664"/>
            <ac:picMk id="19" creationId="{076115D6-3E1E-033A-0AE0-57F8B0257930}"/>
          </ac:picMkLst>
        </pc:picChg>
      </pc:sldChg>
      <pc:sldChg chg="addSp delSp modSp add mod addAnim delAnim modAnim">
        <pc:chgData name="TAN Mei Yi [Harrisdale Senior High School]" userId="f9f029c9-d743-4d60-9f2c-e74bdec1ab07" providerId="ADAL" clId="{0E1E5BAB-8D1B-4279-98F4-9F6A2CCF1549}" dt="2022-08-19T01:35:10.299" v="924" actId="1076"/>
        <pc:sldMkLst>
          <pc:docMk/>
          <pc:sldMk cId="2445432049" sldId="665"/>
        </pc:sldMkLst>
        <pc:spChg chg="add mod">
          <ac:chgData name="TAN Mei Yi [Harrisdale Senior High School]" userId="f9f029c9-d743-4d60-9f2c-e74bdec1ab07" providerId="ADAL" clId="{0E1E5BAB-8D1B-4279-98F4-9F6A2CCF1549}" dt="2022-08-18T23:52:02.473" v="697" actId="207"/>
          <ac:spMkLst>
            <pc:docMk/>
            <pc:sldMk cId="2445432049" sldId="665"/>
            <ac:spMk id="6" creationId="{8D553480-BA58-D5F0-B19D-448BEC830D32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52:07.523" v="698" actId="1076"/>
          <ac:spMkLst>
            <pc:docMk/>
            <pc:sldMk cId="2445432049" sldId="665"/>
            <ac:spMk id="7" creationId="{AD6FC533-6D43-D36F-D93C-263942B1BDC8}"/>
          </ac:spMkLst>
        </pc:spChg>
        <pc:spChg chg="mod">
          <ac:chgData name="TAN Mei Yi [Harrisdale Senior High School]" userId="f9f029c9-d743-4d60-9f2c-e74bdec1ab07" providerId="ADAL" clId="{0E1E5BAB-8D1B-4279-98F4-9F6A2CCF1549}" dt="2022-08-18T23:51:58.083" v="695" actId="207"/>
          <ac:spMkLst>
            <pc:docMk/>
            <pc:sldMk cId="2445432049" sldId="665"/>
            <ac:spMk id="10" creationId="{2B59DFFB-C0E6-1141-433E-F6BA7977E63B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4:30.558" v="774" actId="208"/>
          <ac:spMkLst>
            <pc:docMk/>
            <pc:sldMk cId="2445432049" sldId="665"/>
            <ac:spMk id="15" creationId="{EFF4AFCF-1CEE-8384-1767-F6437932C44E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5:00.433" v="781" actId="164"/>
          <ac:spMkLst>
            <pc:docMk/>
            <pc:sldMk cId="2445432049" sldId="665"/>
            <ac:spMk id="16" creationId="{38DD7997-6793-1DB0-8B5C-181193FBCF1E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5:00.433" v="781" actId="164"/>
          <ac:spMkLst>
            <pc:docMk/>
            <pc:sldMk cId="2445432049" sldId="665"/>
            <ac:spMk id="17" creationId="{4A0934EE-4107-DF92-2F94-C853502A1B0D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2.749" v="516" actId="478"/>
          <ac:spMkLst>
            <pc:docMk/>
            <pc:sldMk cId="2445432049" sldId="665"/>
            <ac:spMk id="17" creationId="{FAA3EADE-63A2-13C3-3B30-D34B59F4B44A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7.063" v="517" actId="478"/>
          <ac:spMkLst>
            <pc:docMk/>
            <pc:sldMk cId="2445432049" sldId="665"/>
            <ac:spMk id="20" creationId="{5AD7D9A0-C921-DF7A-28F4-4D319E7EB341}"/>
          </ac:spMkLst>
        </pc:spChg>
        <pc:spChg chg="mod">
          <ac:chgData name="TAN Mei Yi [Harrisdale Senior High School]" userId="f9f029c9-d743-4d60-9f2c-e74bdec1ab07" providerId="ADAL" clId="{0E1E5BAB-8D1B-4279-98F4-9F6A2CCF1549}" dt="2022-08-19T00:15:01.101" v="782"/>
          <ac:spMkLst>
            <pc:docMk/>
            <pc:sldMk cId="2445432049" sldId="665"/>
            <ac:spMk id="20" creationId="{DEF825FA-2C03-9B3F-8B67-5FEF63E3BD8D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2.749" v="516" actId="478"/>
          <ac:spMkLst>
            <pc:docMk/>
            <pc:sldMk cId="2445432049" sldId="665"/>
            <ac:spMk id="21" creationId="{0253ADDC-45FA-4288-339D-8F8C29ED2964}"/>
          </ac:spMkLst>
        </pc:spChg>
        <pc:spChg chg="mod">
          <ac:chgData name="TAN Mei Yi [Harrisdale Senior High School]" userId="f9f029c9-d743-4d60-9f2c-e74bdec1ab07" providerId="ADAL" clId="{0E1E5BAB-8D1B-4279-98F4-9F6A2CCF1549}" dt="2022-08-19T00:15:01.101" v="782"/>
          <ac:spMkLst>
            <pc:docMk/>
            <pc:sldMk cId="2445432049" sldId="665"/>
            <ac:spMk id="21" creationId="{F2016CEE-F2E5-3BB9-E041-9CC702AAB5BD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52:41.300" v="754" actId="20577"/>
          <ac:spMkLst>
            <pc:docMk/>
            <pc:sldMk cId="2445432049" sldId="665"/>
            <ac:spMk id="22" creationId="{9F208DD8-7804-967E-05F5-F92DAA9D64A1}"/>
          </ac:spMkLst>
        </pc:spChg>
        <pc:spChg chg="add mod ord">
          <ac:chgData name="TAN Mei Yi [Harrisdale Senior High School]" userId="f9f029c9-d743-4d60-9f2c-e74bdec1ab07" providerId="ADAL" clId="{0E1E5BAB-8D1B-4279-98F4-9F6A2CCF1549}" dt="2022-08-19T00:16:21.815" v="793" actId="171"/>
          <ac:spMkLst>
            <pc:docMk/>
            <pc:sldMk cId="2445432049" sldId="665"/>
            <ac:spMk id="23" creationId="{1EAA9C89-E01C-0299-B00E-2C0139816650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7.063" v="517" actId="478"/>
          <ac:spMkLst>
            <pc:docMk/>
            <pc:sldMk cId="2445432049" sldId="665"/>
            <ac:spMk id="23" creationId="{6C6E6F85-2F96-47CF-72D0-0E9742429A2C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7.063" v="517" actId="478"/>
          <ac:spMkLst>
            <pc:docMk/>
            <pc:sldMk cId="2445432049" sldId="665"/>
            <ac:spMk id="24" creationId="{0D6F4F44-6977-2EA5-C3E7-C0A3C0EC6EEC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7:11.857" v="803" actId="1076"/>
          <ac:spMkLst>
            <pc:docMk/>
            <pc:sldMk cId="2445432049" sldId="665"/>
            <ac:spMk id="24" creationId="{D4AE2179-4D1A-C2A4-6786-66521610AFEA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7:21.705" v="808" actId="20577"/>
          <ac:spMkLst>
            <pc:docMk/>
            <pc:sldMk cId="2445432049" sldId="665"/>
            <ac:spMk id="25" creationId="{A00FE5EC-B01D-3313-8176-CF35C6D84F31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7:33.158" v="814" actId="20577"/>
          <ac:spMkLst>
            <pc:docMk/>
            <pc:sldMk cId="2445432049" sldId="665"/>
            <ac:spMk id="26" creationId="{E71A2AF5-1B5C-9DE5-B984-C6877DE7253D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2.749" v="516" actId="478"/>
          <ac:spMkLst>
            <pc:docMk/>
            <pc:sldMk cId="2445432049" sldId="665"/>
            <ac:spMk id="27" creationId="{995A24CF-7457-3EE6-E159-9D878410CC48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7:35.941" v="816" actId="20577"/>
          <ac:spMkLst>
            <pc:docMk/>
            <pc:sldMk cId="2445432049" sldId="665"/>
            <ac:spMk id="27" creationId="{C1569F58-6E8D-2FDB-DE5F-3BFCA17455BF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1:35:10.299" v="924" actId="1076"/>
          <ac:spMkLst>
            <pc:docMk/>
            <pc:sldMk cId="2445432049" sldId="665"/>
            <ac:spMk id="28" creationId="{AE3882A6-A3CD-8AA2-659B-8D1567086B74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8:24.244" v="824" actId="1076"/>
          <ac:spMkLst>
            <pc:docMk/>
            <pc:sldMk cId="2445432049" sldId="665"/>
            <ac:spMk id="29" creationId="{E8253FDC-82F8-51A9-7FCB-E3BD3D9F82B9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1:34:49.446" v="923" actId="1076"/>
          <ac:spMkLst>
            <pc:docMk/>
            <pc:sldMk cId="2445432049" sldId="665"/>
            <ac:spMk id="30" creationId="{9E4CC556-7AF8-55A8-A498-E2522806C4AE}"/>
          </ac:spMkLst>
        </pc:spChg>
        <pc:grpChg chg="del">
          <ac:chgData name="TAN Mei Yi [Harrisdale Senior High School]" userId="f9f029c9-d743-4d60-9f2c-e74bdec1ab07" providerId="ADAL" clId="{0E1E5BAB-8D1B-4279-98F4-9F6A2CCF1549}" dt="2022-08-18T23:49:42.749" v="516" actId="478"/>
          <ac:grpSpMkLst>
            <pc:docMk/>
            <pc:sldMk cId="2445432049" sldId="665"/>
            <ac:grpSpMk id="11" creationId="{FEF0043F-48D7-084F-A0A5-AACB58E770AF}"/>
          </ac:grpSpMkLst>
        </pc:grpChg>
        <pc:grpChg chg="del">
          <ac:chgData name="TAN Mei Yi [Harrisdale Senior High School]" userId="f9f029c9-d743-4d60-9f2c-e74bdec1ab07" providerId="ADAL" clId="{0E1E5BAB-8D1B-4279-98F4-9F6A2CCF1549}" dt="2022-08-18T23:49:42.749" v="516" actId="478"/>
          <ac:grpSpMkLst>
            <pc:docMk/>
            <pc:sldMk cId="2445432049" sldId="665"/>
            <ac:grpSpMk id="12" creationId="{D763BF91-D05B-C784-D617-53DC2475920F}"/>
          </ac:grpSpMkLst>
        </pc:grpChg>
        <pc:grpChg chg="del">
          <ac:chgData name="TAN Mei Yi [Harrisdale Senior High School]" userId="f9f029c9-d743-4d60-9f2c-e74bdec1ab07" providerId="ADAL" clId="{0E1E5BAB-8D1B-4279-98F4-9F6A2CCF1549}" dt="2022-08-18T23:49:42.749" v="516" actId="478"/>
          <ac:grpSpMkLst>
            <pc:docMk/>
            <pc:sldMk cId="2445432049" sldId="665"/>
            <ac:grpSpMk id="15" creationId="{CFDF26EB-BC72-4681-4ED7-1521667D2D40}"/>
          </ac:grpSpMkLst>
        </pc:grpChg>
        <pc:grpChg chg="add mod">
          <ac:chgData name="TAN Mei Yi [Harrisdale Senior High School]" userId="f9f029c9-d743-4d60-9f2c-e74bdec1ab07" providerId="ADAL" clId="{0E1E5BAB-8D1B-4279-98F4-9F6A2CCF1549}" dt="2022-08-19T00:15:00.433" v="781" actId="164"/>
          <ac:grpSpMkLst>
            <pc:docMk/>
            <pc:sldMk cId="2445432049" sldId="665"/>
            <ac:grpSpMk id="18" creationId="{9B52BD9C-A9E1-F1AD-DB4F-E15D7D0C8064}"/>
          </ac:grpSpMkLst>
        </pc:grpChg>
        <pc:grpChg chg="add mod">
          <ac:chgData name="TAN Mei Yi [Harrisdale Senior High School]" userId="f9f029c9-d743-4d60-9f2c-e74bdec1ab07" providerId="ADAL" clId="{0E1E5BAB-8D1B-4279-98F4-9F6A2CCF1549}" dt="2022-08-19T00:15:04.924" v="783" actId="1076"/>
          <ac:grpSpMkLst>
            <pc:docMk/>
            <pc:sldMk cId="2445432049" sldId="665"/>
            <ac:grpSpMk id="19" creationId="{57716567-91B2-70D4-DB05-D4993C8161CD}"/>
          </ac:grpSpMkLst>
        </pc:grpChg>
        <pc:picChg chg="add del mod">
          <ac:chgData name="TAN Mei Yi [Harrisdale Senior High School]" userId="f9f029c9-d743-4d60-9f2c-e74bdec1ab07" providerId="ADAL" clId="{0E1E5BAB-8D1B-4279-98F4-9F6A2CCF1549}" dt="2022-08-19T00:18:50.446" v="849" actId="478"/>
          <ac:picMkLst>
            <pc:docMk/>
            <pc:sldMk cId="2445432049" sldId="665"/>
            <ac:picMk id="3" creationId="{8D6AB07C-E283-47B1-759A-D3AB5E06F5D3}"/>
          </ac:picMkLst>
        </pc:picChg>
        <pc:picChg chg="del">
          <ac:chgData name="TAN Mei Yi [Harrisdale Senior High School]" userId="f9f029c9-d743-4d60-9f2c-e74bdec1ab07" providerId="ADAL" clId="{0E1E5BAB-8D1B-4279-98F4-9F6A2CCF1549}" dt="2022-08-18T23:49:40.306" v="515" actId="478"/>
          <ac:picMkLst>
            <pc:docMk/>
            <pc:sldMk cId="2445432049" sldId="665"/>
            <ac:picMk id="4" creationId="{0E3DC021-8B7E-C912-EE01-9A0BAB376658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0:11:57.898" v="760" actId="478"/>
          <ac:picMkLst>
            <pc:docMk/>
            <pc:sldMk cId="2445432049" sldId="665"/>
            <ac:picMk id="4" creationId="{5F097757-4E92-1335-2A48-998FAEE1E47E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0:12:27.289" v="763" actId="478"/>
          <ac:picMkLst>
            <pc:docMk/>
            <pc:sldMk cId="2445432049" sldId="665"/>
            <ac:picMk id="9" creationId="{5EB91BFF-05EE-9EEE-BAA4-65F74BC4B494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0:13:56.840" v="766" actId="478"/>
          <ac:picMkLst>
            <pc:docMk/>
            <pc:sldMk cId="2445432049" sldId="665"/>
            <ac:picMk id="12" creationId="{66E0DFCA-CCBF-8694-360E-B17261DF0B68}"/>
          </ac:picMkLst>
        </pc:picChg>
        <pc:picChg chg="add mod">
          <ac:chgData name="TAN Mei Yi [Harrisdale Senior High School]" userId="f9f029c9-d743-4d60-9f2c-e74bdec1ab07" providerId="ADAL" clId="{0E1E5BAB-8D1B-4279-98F4-9F6A2CCF1549}" dt="2022-08-19T00:14:04.492" v="770" actId="14100"/>
          <ac:picMkLst>
            <pc:docMk/>
            <pc:sldMk cId="2445432049" sldId="665"/>
            <ac:picMk id="14" creationId="{14166795-46C5-D046-27BE-A39DE4556C95}"/>
          </ac:picMkLst>
        </pc:picChg>
        <pc:picChg chg="del">
          <ac:chgData name="TAN Mei Yi [Harrisdale Senior High School]" userId="f9f029c9-d743-4d60-9f2c-e74bdec1ab07" providerId="ADAL" clId="{0E1E5BAB-8D1B-4279-98F4-9F6A2CCF1549}" dt="2022-08-18T23:49:03.382" v="440" actId="478"/>
          <ac:picMkLst>
            <pc:docMk/>
            <pc:sldMk cId="2445432049" sldId="665"/>
            <ac:picMk id="19" creationId="{076115D6-3E1E-033A-0AE0-57F8B0257930}"/>
          </ac:picMkLst>
        </pc:picChg>
      </pc:sldChg>
      <pc:sldChg chg="addSp delSp modSp add mod modAnim">
        <pc:chgData name="TAN Mei Yi [Harrisdale Senior High School]" userId="f9f029c9-d743-4d60-9f2c-e74bdec1ab07" providerId="ADAL" clId="{0E1E5BAB-8D1B-4279-98F4-9F6A2CCF1549}" dt="2022-08-19T01:35:27.055" v="929" actId="478"/>
        <pc:sldMkLst>
          <pc:docMk/>
          <pc:sldMk cId="179992667" sldId="666"/>
        </pc:sldMkLst>
        <pc:spChg chg="mod">
          <ac:chgData name="TAN Mei Yi [Harrisdale Senior High School]" userId="f9f029c9-d743-4d60-9f2c-e74bdec1ab07" providerId="ADAL" clId="{0E1E5BAB-8D1B-4279-98F4-9F6A2CCF1549}" dt="2022-08-19T00:20:59.531" v="860"/>
          <ac:spMkLst>
            <pc:docMk/>
            <pc:sldMk cId="179992667" sldId="666"/>
            <ac:spMk id="6" creationId="{8D553480-BA58-D5F0-B19D-448BEC830D32}"/>
          </ac:spMkLst>
        </pc:spChg>
        <pc:spChg chg="mod">
          <ac:chgData name="TAN Mei Yi [Harrisdale Senior High School]" userId="f9f029c9-d743-4d60-9f2c-e74bdec1ab07" providerId="ADAL" clId="{0E1E5BAB-8D1B-4279-98F4-9F6A2CCF1549}" dt="2022-08-19T00:26:16.299" v="865" actId="1076"/>
          <ac:spMkLst>
            <pc:docMk/>
            <pc:sldMk cId="179992667" sldId="666"/>
            <ac:spMk id="7" creationId="{AD6FC533-6D43-D36F-D93C-263942B1BDC8}"/>
          </ac:spMkLst>
        </pc:spChg>
        <pc:spChg chg="mod">
          <ac:chgData name="TAN Mei Yi [Harrisdale Senior High School]" userId="f9f029c9-d743-4d60-9f2c-e74bdec1ab07" providerId="ADAL" clId="{0E1E5BAB-8D1B-4279-98F4-9F6A2CCF1549}" dt="2022-08-19T00:20:55.499" v="858" actId="20577"/>
          <ac:spMkLst>
            <pc:docMk/>
            <pc:sldMk cId="179992667" sldId="666"/>
            <ac:spMk id="10" creationId="{2B59DFFB-C0E6-1141-433E-F6BA7977E63B}"/>
          </ac:spMkLst>
        </pc:spChg>
        <pc:spChg chg="mod topLvl">
          <ac:chgData name="TAN Mei Yi [Harrisdale Senior High School]" userId="f9f029c9-d743-4d60-9f2c-e74bdec1ab07" providerId="ADAL" clId="{0E1E5BAB-8D1B-4279-98F4-9F6A2CCF1549}" dt="2022-08-19T00:26:59.543" v="872" actId="164"/>
          <ac:spMkLst>
            <pc:docMk/>
            <pc:sldMk cId="179992667" sldId="666"/>
            <ac:spMk id="16" creationId="{38DD7997-6793-1DB0-8B5C-181193FBCF1E}"/>
          </ac:spMkLst>
        </pc:spChg>
        <pc:spChg chg="mod topLvl">
          <ac:chgData name="TAN Mei Yi [Harrisdale Senior High School]" userId="f9f029c9-d743-4d60-9f2c-e74bdec1ab07" providerId="ADAL" clId="{0E1E5BAB-8D1B-4279-98F4-9F6A2CCF1549}" dt="2022-08-19T00:26:47.981" v="871" actId="165"/>
          <ac:spMkLst>
            <pc:docMk/>
            <pc:sldMk cId="179992667" sldId="666"/>
            <ac:spMk id="17" creationId="{4A0934EE-4107-DF92-2F94-C853502A1B0D}"/>
          </ac:spMkLst>
        </pc:spChg>
        <pc:spChg chg="mod topLvl">
          <ac:chgData name="TAN Mei Yi [Harrisdale Senior High School]" userId="f9f029c9-d743-4d60-9f2c-e74bdec1ab07" providerId="ADAL" clId="{0E1E5BAB-8D1B-4279-98F4-9F6A2CCF1549}" dt="2022-08-19T00:26:59.543" v="872" actId="164"/>
          <ac:spMkLst>
            <pc:docMk/>
            <pc:sldMk cId="179992667" sldId="666"/>
            <ac:spMk id="20" creationId="{DEF825FA-2C03-9B3F-8B67-5FEF63E3BD8D}"/>
          </ac:spMkLst>
        </pc:spChg>
        <pc:spChg chg="mod topLvl">
          <ac:chgData name="TAN Mei Yi [Harrisdale Senior High School]" userId="f9f029c9-d743-4d60-9f2c-e74bdec1ab07" providerId="ADAL" clId="{0E1E5BAB-8D1B-4279-98F4-9F6A2CCF1549}" dt="2022-08-19T00:26:47.981" v="871" actId="165"/>
          <ac:spMkLst>
            <pc:docMk/>
            <pc:sldMk cId="179992667" sldId="666"/>
            <ac:spMk id="21" creationId="{F2016CEE-F2E5-3BB9-E041-9CC702AAB5BD}"/>
          </ac:spMkLst>
        </pc:spChg>
        <pc:spChg chg="mod">
          <ac:chgData name="TAN Mei Yi [Harrisdale Senior High School]" userId="f9f029c9-d743-4d60-9f2c-e74bdec1ab07" providerId="ADAL" clId="{0E1E5BAB-8D1B-4279-98F4-9F6A2CCF1549}" dt="2022-08-19T00:21:02.639" v="861" actId="20577"/>
          <ac:spMkLst>
            <pc:docMk/>
            <pc:sldMk cId="179992667" sldId="666"/>
            <ac:spMk id="22" creationId="{9F208DD8-7804-967E-05F5-F92DAA9D64A1}"/>
          </ac:spMkLst>
        </pc:spChg>
        <pc:spChg chg="mod">
          <ac:chgData name="TAN Mei Yi [Harrisdale Senior High School]" userId="f9f029c9-d743-4d60-9f2c-e74bdec1ab07" providerId="ADAL" clId="{0E1E5BAB-8D1B-4279-98F4-9F6A2CCF1549}" dt="2022-08-19T00:27:43.005" v="880" actId="14100"/>
          <ac:spMkLst>
            <pc:docMk/>
            <pc:sldMk cId="179992667" sldId="666"/>
            <ac:spMk id="23" creationId="{1EAA9C89-E01C-0299-B00E-2C0139816650}"/>
          </ac:spMkLst>
        </pc:spChg>
        <pc:spChg chg="mod">
          <ac:chgData name="TAN Mei Yi [Harrisdale Senior High School]" userId="f9f029c9-d743-4d60-9f2c-e74bdec1ab07" providerId="ADAL" clId="{0E1E5BAB-8D1B-4279-98F4-9F6A2CCF1549}" dt="2022-08-19T01:34:02.187" v="899" actId="1076"/>
          <ac:spMkLst>
            <pc:docMk/>
            <pc:sldMk cId="179992667" sldId="666"/>
            <ac:spMk id="24" creationId="{D4AE2179-4D1A-C2A4-6786-66521610AFEA}"/>
          </ac:spMkLst>
        </pc:spChg>
        <pc:spChg chg="mod">
          <ac:chgData name="TAN Mei Yi [Harrisdale Senior High School]" userId="f9f029c9-d743-4d60-9f2c-e74bdec1ab07" providerId="ADAL" clId="{0E1E5BAB-8D1B-4279-98F4-9F6A2CCF1549}" dt="2022-08-19T00:28:06.568" v="891" actId="20577"/>
          <ac:spMkLst>
            <pc:docMk/>
            <pc:sldMk cId="179992667" sldId="666"/>
            <ac:spMk id="25" creationId="{A00FE5EC-B01D-3313-8176-CF35C6D84F31}"/>
          </ac:spMkLst>
        </pc:spChg>
        <pc:spChg chg="mod">
          <ac:chgData name="TAN Mei Yi [Harrisdale Senior High School]" userId="f9f029c9-d743-4d60-9f2c-e74bdec1ab07" providerId="ADAL" clId="{0E1E5BAB-8D1B-4279-98F4-9F6A2CCF1549}" dt="2022-08-19T00:27:59.223" v="886" actId="20577"/>
          <ac:spMkLst>
            <pc:docMk/>
            <pc:sldMk cId="179992667" sldId="666"/>
            <ac:spMk id="26" creationId="{E71A2AF5-1B5C-9DE5-B984-C6877DE7253D}"/>
          </ac:spMkLst>
        </pc:spChg>
        <pc:spChg chg="mod">
          <ac:chgData name="TAN Mei Yi [Harrisdale Senior High School]" userId="f9f029c9-d743-4d60-9f2c-e74bdec1ab07" providerId="ADAL" clId="{0E1E5BAB-8D1B-4279-98F4-9F6A2CCF1549}" dt="2022-08-19T00:28:14.765" v="898" actId="20577"/>
          <ac:spMkLst>
            <pc:docMk/>
            <pc:sldMk cId="179992667" sldId="666"/>
            <ac:spMk id="27" creationId="{C1569F58-6E8D-2FDB-DE5F-3BFCA17455BF}"/>
          </ac:spMkLst>
        </pc:spChg>
        <pc:spChg chg="mod">
          <ac:chgData name="TAN Mei Yi [Harrisdale Senior High School]" userId="f9f029c9-d743-4d60-9f2c-e74bdec1ab07" providerId="ADAL" clId="{0E1E5BAB-8D1B-4279-98F4-9F6A2CCF1549}" dt="2022-08-19T01:35:24.526" v="928" actId="1076"/>
          <ac:spMkLst>
            <pc:docMk/>
            <pc:sldMk cId="179992667" sldId="666"/>
            <ac:spMk id="28" creationId="{AE3882A6-A3CD-8AA2-659B-8D1567086B74}"/>
          </ac:spMkLst>
        </pc:spChg>
        <pc:spChg chg="mod">
          <ac:chgData name="TAN Mei Yi [Harrisdale Senior High School]" userId="f9f029c9-d743-4d60-9f2c-e74bdec1ab07" providerId="ADAL" clId="{0E1E5BAB-8D1B-4279-98F4-9F6A2CCF1549}" dt="2022-08-19T00:26:19.532" v="866" actId="1076"/>
          <ac:spMkLst>
            <pc:docMk/>
            <pc:sldMk cId="179992667" sldId="666"/>
            <ac:spMk id="29" creationId="{E8253FDC-82F8-51A9-7FCB-E3BD3D9F82B9}"/>
          </ac:spMkLst>
        </pc:spChg>
        <pc:spChg chg="mod">
          <ac:chgData name="TAN Mei Yi [Harrisdale Senior High School]" userId="f9f029c9-d743-4d60-9f2c-e74bdec1ab07" providerId="ADAL" clId="{0E1E5BAB-8D1B-4279-98F4-9F6A2CCF1549}" dt="2022-08-19T01:35:21.085" v="927" actId="1076"/>
          <ac:spMkLst>
            <pc:docMk/>
            <pc:sldMk cId="179992667" sldId="666"/>
            <ac:spMk id="30" creationId="{9E4CC556-7AF8-55A8-A498-E2522806C4AE}"/>
          </ac:spMkLst>
        </pc:spChg>
        <pc:grpChg chg="add mod">
          <ac:chgData name="TAN Mei Yi [Harrisdale Senior High School]" userId="f9f029c9-d743-4d60-9f2c-e74bdec1ab07" providerId="ADAL" clId="{0E1E5BAB-8D1B-4279-98F4-9F6A2CCF1549}" dt="2022-08-19T00:26:59.543" v="872" actId="164"/>
          <ac:grpSpMkLst>
            <pc:docMk/>
            <pc:sldMk cId="179992667" sldId="666"/>
            <ac:grpSpMk id="4" creationId="{168146BF-2E74-215E-BD39-E21F6B1C311A}"/>
          </ac:grpSpMkLst>
        </pc:grpChg>
        <pc:grpChg chg="del">
          <ac:chgData name="TAN Mei Yi [Harrisdale Senior High School]" userId="f9f029c9-d743-4d60-9f2c-e74bdec1ab07" providerId="ADAL" clId="{0E1E5BAB-8D1B-4279-98F4-9F6A2CCF1549}" dt="2022-08-19T00:26:47.981" v="871" actId="165"/>
          <ac:grpSpMkLst>
            <pc:docMk/>
            <pc:sldMk cId="179992667" sldId="666"/>
            <ac:grpSpMk id="18" creationId="{9B52BD9C-A9E1-F1AD-DB4F-E15D7D0C8064}"/>
          </ac:grpSpMkLst>
        </pc:grpChg>
        <pc:grpChg chg="del">
          <ac:chgData name="TAN Mei Yi [Harrisdale Senior High School]" userId="f9f029c9-d743-4d60-9f2c-e74bdec1ab07" providerId="ADAL" clId="{0E1E5BAB-8D1B-4279-98F4-9F6A2CCF1549}" dt="2022-08-19T00:26:47.981" v="871" actId="165"/>
          <ac:grpSpMkLst>
            <pc:docMk/>
            <pc:sldMk cId="179992667" sldId="666"/>
            <ac:grpSpMk id="19" creationId="{57716567-91B2-70D4-DB05-D4993C8161CD}"/>
          </ac:grpSpMkLst>
        </pc:grpChg>
        <pc:picChg chg="add del mod">
          <ac:chgData name="TAN Mei Yi [Harrisdale Senior High School]" userId="f9f029c9-d743-4d60-9f2c-e74bdec1ab07" providerId="ADAL" clId="{0E1E5BAB-8D1B-4279-98F4-9F6A2CCF1549}" dt="2022-08-19T01:35:27.055" v="929" actId="478"/>
          <ac:picMkLst>
            <pc:docMk/>
            <pc:sldMk cId="179992667" sldId="666"/>
            <ac:picMk id="3" creationId="{49CA31E6-0F3D-75FC-0D8E-6FFC46843DFB}"/>
          </ac:picMkLst>
        </pc:picChg>
      </pc:sldChg>
      <pc:sldChg chg="addSp delSp modSp add mod delAnim modAnim">
        <pc:chgData name="TAN Mei Yi [Harrisdale Senior High School]" userId="f9f029c9-d743-4d60-9f2c-e74bdec1ab07" providerId="ADAL" clId="{0E1E5BAB-8D1B-4279-98F4-9F6A2CCF1549}" dt="2022-08-19T01:37:08.629" v="968" actId="1076"/>
        <pc:sldMkLst>
          <pc:docMk/>
          <pc:sldMk cId="1507587361" sldId="667"/>
        </pc:sldMkLst>
        <pc:spChg chg="mod">
          <ac:chgData name="TAN Mei Yi [Harrisdale Senior High School]" userId="f9f029c9-d743-4d60-9f2c-e74bdec1ab07" providerId="ADAL" clId="{0E1E5BAB-8D1B-4279-98F4-9F6A2CCF1549}" dt="2022-08-19T01:36:24.535" v="950" actId="20577"/>
          <ac:spMkLst>
            <pc:docMk/>
            <pc:sldMk cId="1507587361" sldId="667"/>
            <ac:spMk id="6" creationId="{8D553480-BA58-D5F0-B19D-448BEC830D32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36.652" v="958" actId="478"/>
          <ac:spMkLst>
            <pc:docMk/>
            <pc:sldMk cId="1507587361" sldId="667"/>
            <ac:spMk id="7" creationId="{AD6FC533-6D43-D36F-D93C-263942B1BDC8}"/>
          </ac:spMkLst>
        </pc:spChg>
        <pc:spChg chg="mod">
          <ac:chgData name="TAN Mei Yi [Harrisdale Senior High School]" userId="f9f029c9-d743-4d60-9f2c-e74bdec1ab07" providerId="ADAL" clId="{0E1E5BAB-8D1B-4279-98F4-9F6A2CCF1549}" dt="2022-08-19T01:36:14.764" v="945" actId="207"/>
          <ac:spMkLst>
            <pc:docMk/>
            <pc:sldMk cId="1507587361" sldId="667"/>
            <ac:spMk id="10" creationId="{2B59DFFB-C0E6-1141-433E-F6BA7977E63B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15" creationId="{EFF4AFCF-1CEE-8384-1767-F6437932C44E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17" creationId="{4A0934EE-4107-DF92-2F94-C853502A1B0D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1" creationId="{F2016CEE-F2E5-3BB9-E041-9CC702AAB5BD}"/>
          </ac:spMkLst>
        </pc:spChg>
        <pc:spChg chg="mod">
          <ac:chgData name="TAN Mei Yi [Harrisdale Senior High School]" userId="f9f029c9-d743-4d60-9f2c-e74bdec1ab07" providerId="ADAL" clId="{0E1E5BAB-8D1B-4279-98F4-9F6A2CCF1549}" dt="2022-08-19T01:36:29.329" v="957" actId="20577"/>
          <ac:spMkLst>
            <pc:docMk/>
            <pc:sldMk cId="1507587361" sldId="667"/>
            <ac:spMk id="22" creationId="{9F208DD8-7804-967E-05F5-F92DAA9D64A1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3" creationId="{1EAA9C89-E01C-0299-B00E-2C0139816650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4" creationId="{D4AE2179-4D1A-C2A4-6786-66521610AFEA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5" creationId="{A00FE5EC-B01D-3313-8176-CF35C6D84F31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6" creationId="{E71A2AF5-1B5C-9DE5-B984-C6877DE7253D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7" creationId="{C1569F58-6E8D-2FDB-DE5F-3BFCA17455BF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4.925" v="961" actId="478"/>
          <ac:spMkLst>
            <pc:docMk/>
            <pc:sldMk cId="1507587361" sldId="667"/>
            <ac:spMk id="28" creationId="{AE3882A6-A3CD-8AA2-659B-8D1567086B74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36.652" v="958" actId="478"/>
          <ac:spMkLst>
            <pc:docMk/>
            <pc:sldMk cId="1507587361" sldId="667"/>
            <ac:spMk id="29" creationId="{E8253FDC-82F8-51A9-7FCB-E3BD3D9F82B9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4.925" v="961" actId="478"/>
          <ac:spMkLst>
            <pc:docMk/>
            <pc:sldMk cId="1507587361" sldId="667"/>
            <ac:spMk id="30" creationId="{9E4CC556-7AF8-55A8-A498-E2522806C4AE}"/>
          </ac:spMkLst>
        </pc:spChg>
        <pc:grpChg chg="del">
          <ac:chgData name="TAN Mei Yi [Harrisdale Senior High School]" userId="f9f029c9-d743-4d60-9f2c-e74bdec1ab07" providerId="ADAL" clId="{0E1E5BAB-8D1B-4279-98F4-9F6A2CCF1549}" dt="2022-08-19T01:36:41.440" v="960" actId="478"/>
          <ac:grpSpMkLst>
            <pc:docMk/>
            <pc:sldMk cId="1507587361" sldId="667"/>
            <ac:grpSpMk id="4" creationId="{168146BF-2E74-215E-BD39-E21F6B1C311A}"/>
          </ac:grpSpMkLst>
        </pc:grpChg>
        <pc:picChg chg="add mod modCrop">
          <ac:chgData name="TAN Mei Yi [Harrisdale Senior High School]" userId="f9f029c9-d743-4d60-9f2c-e74bdec1ab07" providerId="ADAL" clId="{0E1E5BAB-8D1B-4279-98F4-9F6A2CCF1549}" dt="2022-08-19T01:37:08.629" v="968" actId="1076"/>
          <ac:picMkLst>
            <pc:docMk/>
            <pc:sldMk cId="1507587361" sldId="667"/>
            <ac:picMk id="3" creationId="{196D445B-DD68-877A-8795-0F49B16AF2E7}"/>
          </ac:picMkLst>
        </pc:picChg>
        <pc:picChg chg="del">
          <ac:chgData name="TAN Mei Yi [Harrisdale Senior High School]" userId="f9f029c9-d743-4d60-9f2c-e74bdec1ab07" providerId="ADAL" clId="{0E1E5BAB-8D1B-4279-98F4-9F6A2CCF1549}" dt="2022-08-19T01:36:36.652" v="958" actId="478"/>
          <ac:picMkLst>
            <pc:docMk/>
            <pc:sldMk cId="1507587361" sldId="667"/>
            <ac:picMk id="14" creationId="{14166795-46C5-D046-27BE-A39DE4556C95}"/>
          </ac:picMkLst>
        </pc:picChg>
      </pc:sldChg>
      <pc:sldChg chg="addSp delSp modSp add mod delAnim modAnim">
        <pc:chgData name="TAN Mei Yi [Harrisdale Senior High School]" userId="f9f029c9-d743-4d60-9f2c-e74bdec1ab07" providerId="ADAL" clId="{0E1E5BAB-8D1B-4279-98F4-9F6A2CCF1549}" dt="2022-08-19T02:43:20.110" v="2608"/>
        <pc:sldMkLst>
          <pc:docMk/>
          <pc:sldMk cId="261203392" sldId="668"/>
        </pc:sldMkLst>
        <pc:spChg chg="mod">
          <ac:chgData name="TAN Mei Yi [Harrisdale Senior High School]" userId="f9f029c9-d743-4d60-9f2c-e74bdec1ab07" providerId="ADAL" clId="{0E1E5BAB-8D1B-4279-98F4-9F6A2CCF1549}" dt="2022-08-19T01:38:41.034" v="991" actId="20577"/>
          <ac:spMkLst>
            <pc:docMk/>
            <pc:sldMk cId="261203392" sldId="668"/>
            <ac:spMk id="6" creationId="{8D553480-BA58-D5F0-B19D-448BEC830D32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1:40:03.609" v="1107" actId="164"/>
          <ac:spMkLst>
            <pc:docMk/>
            <pc:sldMk cId="261203392" sldId="668"/>
            <ac:spMk id="7" creationId="{C2BEE96E-2D67-3149-771B-055175785607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9T02:40:20.583" v="2604" actId="478"/>
          <ac:spMkLst>
            <pc:docMk/>
            <pc:sldMk cId="261203392" sldId="668"/>
            <ac:spMk id="9" creationId="{9F6841A5-713B-46A0-042F-6F315D22DEA5}"/>
          </ac:spMkLst>
        </pc:spChg>
        <pc:spChg chg="mod">
          <ac:chgData name="TAN Mei Yi [Harrisdale Senior High School]" userId="f9f029c9-d743-4d60-9f2c-e74bdec1ab07" providerId="ADAL" clId="{0E1E5BAB-8D1B-4279-98F4-9F6A2CCF1549}" dt="2022-08-19T01:38:32.006" v="983" actId="20577"/>
          <ac:spMkLst>
            <pc:docMk/>
            <pc:sldMk cId="261203392" sldId="668"/>
            <ac:spMk id="10" creationId="{2B59DFFB-C0E6-1141-433E-F6BA7977E63B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9T02:40:20.583" v="2604" actId="478"/>
          <ac:spMkLst>
            <pc:docMk/>
            <pc:sldMk cId="261203392" sldId="668"/>
            <ac:spMk id="11" creationId="{FD59C962-323E-1F7E-5854-0661835B844B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9T02:40:20.583" v="2604" actId="478"/>
          <ac:spMkLst>
            <pc:docMk/>
            <pc:sldMk cId="261203392" sldId="668"/>
            <ac:spMk id="12" creationId="{B362220E-3A4D-CCBD-80D4-7910C983DBC1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9T02:40:20.583" v="2604" actId="478"/>
          <ac:spMkLst>
            <pc:docMk/>
            <pc:sldMk cId="261203392" sldId="668"/>
            <ac:spMk id="13" creationId="{E3FD3720-55F8-C966-567E-5B48C62CD991}"/>
          </ac:spMkLst>
        </pc:spChg>
        <pc:spChg chg="mod">
          <ac:chgData name="TAN Mei Yi [Harrisdale Senior High School]" userId="f9f029c9-d743-4d60-9f2c-e74bdec1ab07" providerId="ADAL" clId="{0E1E5BAB-8D1B-4279-98F4-9F6A2CCF1549}" dt="2022-08-19T01:57:43.447" v="1305" actId="20577"/>
          <ac:spMkLst>
            <pc:docMk/>
            <pc:sldMk cId="261203392" sldId="668"/>
            <ac:spMk id="22" creationId="{9F208DD8-7804-967E-05F5-F92DAA9D64A1}"/>
          </ac:spMkLst>
        </pc:spChg>
        <pc:grpChg chg="add del mod ord">
          <ac:chgData name="TAN Mei Yi [Harrisdale Senior High School]" userId="f9f029c9-d743-4d60-9f2c-e74bdec1ab07" providerId="ADAL" clId="{0E1E5BAB-8D1B-4279-98F4-9F6A2CCF1549}" dt="2022-08-19T02:40:20.583" v="2604" actId="478"/>
          <ac:grpSpMkLst>
            <pc:docMk/>
            <pc:sldMk cId="261203392" sldId="668"/>
            <ac:grpSpMk id="8" creationId="{F4837559-0CA7-97B7-E55A-891F677B0EE0}"/>
          </ac:grpSpMkLst>
        </pc:grpChg>
        <pc:picChg chg="del">
          <ac:chgData name="TAN Mei Yi [Harrisdale Senior High School]" userId="f9f029c9-d743-4d60-9f2c-e74bdec1ab07" providerId="ADAL" clId="{0E1E5BAB-8D1B-4279-98F4-9F6A2CCF1549}" dt="2022-08-19T01:39:15.874" v="1093" actId="478"/>
          <ac:picMkLst>
            <pc:docMk/>
            <pc:sldMk cId="261203392" sldId="668"/>
            <ac:picMk id="3" creationId="{196D445B-DD68-877A-8795-0F49B16AF2E7}"/>
          </ac:picMkLst>
        </pc:picChg>
        <pc:picChg chg="add mod">
          <ac:chgData name="TAN Mei Yi [Harrisdale Senior High School]" userId="f9f029c9-d743-4d60-9f2c-e74bdec1ab07" providerId="ADAL" clId="{0E1E5BAB-8D1B-4279-98F4-9F6A2CCF1549}" dt="2022-08-19T02:40:25.354" v="2607" actId="1076"/>
          <ac:picMkLst>
            <pc:docMk/>
            <pc:sldMk cId="261203392" sldId="668"/>
            <ac:picMk id="3" creationId="{B0FA8EFB-B4AD-7380-57B4-C3B594F7C443}"/>
          </ac:picMkLst>
        </pc:picChg>
        <pc:picChg chg="add mod ord modCrop">
          <ac:chgData name="TAN Mei Yi [Harrisdale Senior High School]" userId="f9f029c9-d743-4d60-9f2c-e74bdec1ab07" providerId="ADAL" clId="{0E1E5BAB-8D1B-4279-98F4-9F6A2CCF1549}" dt="2022-08-19T01:40:03.609" v="1107" actId="164"/>
          <ac:picMkLst>
            <pc:docMk/>
            <pc:sldMk cId="261203392" sldId="668"/>
            <ac:picMk id="4" creationId="{39CA4A1C-524F-103E-F74D-1BE117CD6950}"/>
          </ac:picMkLst>
        </pc:picChg>
      </pc:sldChg>
      <pc:sldChg chg="addSp delSp modSp add mod modAnim">
        <pc:chgData name="TAN Mei Yi [Harrisdale Senior High School]" userId="f9f029c9-d743-4d60-9f2c-e74bdec1ab07" providerId="ADAL" clId="{0E1E5BAB-8D1B-4279-98F4-9F6A2CCF1549}" dt="2022-08-19T02:00:21.116" v="1349" actId="1076"/>
        <pc:sldMkLst>
          <pc:docMk/>
          <pc:sldMk cId="545894721" sldId="669"/>
        </pc:sldMkLst>
        <pc:spChg chg="mod">
          <ac:chgData name="TAN Mei Yi [Harrisdale Senior High School]" userId="f9f029c9-d743-4d60-9f2c-e74bdec1ab07" providerId="ADAL" clId="{0E1E5BAB-8D1B-4279-98F4-9F6A2CCF1549}" dt="2022-08-19T01:57:34.017" v="1303" actId="20577"/>
          <ac:spMkLst>
            <pc:docMk/>
            <pc:sldMk cId="545894721" sldId="669"/>
            <ac:spMk id="6" creationId="{8D553480-BA58-D5F0-B19D-448BEC830D32}"/>
          </ac:spMkLst>
        </pc:spChg>
        <pc:spChg chg="mod ord topLvl">
          <ac:chgData name="TAN Mei Yi [Harrisdale Senior High School]" userId="f9f029c9-d743-4d60-9f2c-e74bdec1ab07" providerId="ADAL" clId="{0E1E5BAB-8D1B-4279-98F4-9F6A2CCF1549}" dt="2022-08-19T01:58:40.849" v="1317" actId="164"/>
          <ac:spMkLst>
            <pc:docMk/>
            <pc:sldMk cId="545894721" sldId="669"/>
            <ac:spMk id="7" creationId="{C2BEE96E-2D67-3149-771B-055175785607}"/>
          </ac:spMkLst>
        </pc:spChg>
        <pc:spChg chg="mod">
          <ac:chgData name="TAN Mei Yi [Harrisdale Senior High School]" userId="f9f029c9-d743-4d60-9f2c-e74bdec1ab07" providerId="ADAL" clId="{0E1E5BAB-8D1B-4279-98F4-9F6A2CCF1549}" dt="2022-08-19T01:56:43.688" v="1292" actId="20577"/>
          <ac:spMkLst>
            <pc:docMk/>
            <pc:sldMk cId="545894721" sldId="669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0E1E5BAB-8D1B-4279-98F4-9F6A2CCF1549}" dt="2022-08-19T01:59:39.079" v="1335" actId="20577"/>
          <ac:spMkLst>
            <pc:docMk/>
            <pc:sldMk cId="545894721" sldId="669"/>
            <ac:spMk id="11" creationId="{FD59C962-323E-1F7E-5854-0661835B844B}"/>
          </ac:spMkLst>
        </pc:spChg>
        <pc:spChg chg="mod">
          <ac:chgData name="TAN Mei Yi [Harrisdale Senior High School]" userId="f9f029c9-d743-4d60-9f2c-e74bdec1ab07" providerId="ADAL" clId="{0E1E5BAB-8D1B-4279-98F4-9F6A2CCF1549}" dt="2022-08-19T01:59:45.360" v="1336"/>
          <ac:spMkLst>
            <pc:docMk/>
            <pc:sldMk cId="545894721" sldId="669"/>
            <ac:spMk id="12" creationId="{B362220E-3A4D-CCBD-80D4-7910C983DBC1}"/>
          </ac:spMkLst>
        </pc:spChg>
        <pc:spChg chg="mod">
          <ac:chgData name="TAN Mei Yi [Harrisdale Senior High School]" userId="f9f029c9-d743-4d60-9f2c-e74bdec1ab07" providerId="ADAL" clId="{0E1E5BAB-8D1B-4279-98F4-9F6A2CCF1549}" dt="2022-08-19T01:59:52.041" v="1341" actId="20577"/>
          <ac:spMkLst>
            <pc:docMk/>
            <pc:sldMk cId="545894721" sldId="669"/>
            <ac:spMk id="13" creationId="{E3FD3720-55F8-C966-567E-5B48C62CD991}"/>
          </ac:spMkLst>
        </pc:spChg>
        <pc:spChg chg="mod">
          <ac:chgData name="TAN Mei Yi [Harrisdale Senior High School]" userId="f9f029c9-d743-4d60-9f2c-e74bdec1ab07" providerId="ADAL" clId="{0E1E5BAB-8D1B-4279-98F4-9F6A2CCF1549}" dt="2022-08-19T01:57:48.171" v="1306" actId="20577"/>
          <ac:spMkLst>
            <pc:docMk/>
            <pc:sldMk cId="545894721" sldId="669"/>
            <ac:spMk id="22" creationId="{9F208DD8-7804-967E-05F5-F92DAA9D64A1}"/>
          </ac:spMkLst>
        </pc:spChg>
        <pc:grpChg chg="del">
          <ac:chgData name="TAN Mei Yi [Harrisdale Senior High School]" userId="f9f029c9-d743-4d60-9f2c-e74bdec1ab07" providerId="ADAL" clId="{0E1E5BAB-8D1B-4279-98F4-9F6A2CCF1549}" dt="2022-08-19T01:58:26.525" v="1313" actId="165"/>
          <ac:grpSpMkLst>
            <pc:docMk/>
            <pc:sldMk cId="545894721" sldId="669"/>
            <ac:grpSpMk id="8" creationId="{F4837559-0CA7-97B7-E55A-891F677B0EE0}"/>
          </ac:grpSpMkLst>
        </pc:grpChg>
        <pc:grpChg chg="add mod ord">
          <ac:chgData name="TAN Mei Yi [Harrisdale Senior High School]" userId="f9f029c9-d743-4d60-9f2c-e74bdec1ab07" providerId="ADAL" clId="{0E1E5BAB-8D1B-4279-98F4-9F6A2CCF1549}" dt="2022-08-19T01:58:59.984" v="1324" actId="14100"/>
          <ac:grpSpMkLst>
            <pc:docMk/>
            <pc:sldMk cId="545894721" sldId="669"/>
            <ac:grpSpMk id="15" creationId="{EE8F2C17-56FF-2366-6374-9630E047FA39}"/>
          </ac:grpSpMkLst>
        </pc:grpChg>
        <pc:picChg chg="add mod modCrop">
          <ac:chgData name="TAN Mei Yi [Harrisdale Senior High School]" userId="f9f029c9-d743-4d60-9f2c-e74bdec1ab07" providerId="ADAL" clId="{0E1E5BAB-8D1B-4279-98F4-9F6A2CCF1549}" dt="2022-08-19T01:58:40.849" v="1317" actId="164"/>
          <ac:picMkLst>
            <pc:docMk/>
            <pc:sldMk cId="545894721" sldId="669"/>
            <ac:picMk id="3" creationId="{0A50940F-649E-CDCB-051E-091C106B5070}"/>
          </ac:picMkLst>
        </pc:picChg>
        <pc:picChg chg="del mod topLvl">
          <ac:chgData name="TAN Mei Yi [Harrisdale Senior High School]" userId="f9f029c9-d743-4d60-9f2c-e74bdec1ab07" providerId="ADAL" clId="{0E1E5BAB-8D1B-4279-98F4-9F6A2CCF1549}" dt="2022-08-19T01:58:42.197" v="1318" actId="478"/>
          <ac:picMkLst>
            <pc:docMk/>
            <pc:sldMk cId="545894721" sldId="669"/>
            <ac:picMk id="4" creationId="{39CA4A1C-524F-103E-F74D-1BE117CD6950}"/>
          </ac:picMkLst>
        </pc:picChg>
        <pc:picChg chg="add mod modCrop">
          <ac:chgData name="TAN Mei Yi [Harrisdale Senior High School]" userId="f9f029c9-d743-4d60-9f2c-e74bdec1ab07" providerId="ADAL" clId="{0E1E5BAB-8D1B-4279-98F4-9F6A2CCF1549}" dt="2022-08-19T02:00:21.116" v="1349" actId="1076"/>
          <ac:picMkLst>
            <pc:docMk/>
            <pc:sldMk cId="545894721" sldId="669"/>
            <ac:picMk id="14" creationId="{9F4299CB-388D-9C51-0424-4E96C4C68149}"/>
          </ac:picMkLst>
        </pc:picChg>
      </pc:sldChg>
      <pc:sldChg chg="addSp delSp modSp add mod delAnim modAnim">
        <pc:chgData name="TAN Mei Yi [Harrisdale Senior High School]" userId="f9f029c9-d743-4d60-9f2c-e74bdec1ab07" providerId="ADAL" clId="{0E1E5BAB-8D1B-4279-98F4-9F6A2CCF1549}" dt="2022-08-19T02:04:53.196" v="1477"/>
        <pc:sldMkLst>
          <pc:docMk/>
          <pc:sldMk cId="494565681" sldId="670"/>
        </pc:sldMkLst>
        <pc:spChg chg="mod">
          <ac:chgData name="TAN Mei Yi [Harrisdale Senior High School]" userId="f9f029c9-d743-4d60-9f2c-e74bdec1ab07" providerId="ADAL" clId="{0E1E5BAB-8D1B-4279-98F4-9F6A2CCF1549}" dt="2022-08-19T02:03:54.228" v="1457" actId="20577"/>
          <ac:spMkLst>
            <pc:docMk/>
            <pc:sldMk cId="494565681" sldId="670"/>
            <ac:spMk id="6" creationId="{8D553480-BA58-D5F0-B19D-448BEC830D32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04:38.834" v="1472" actId="1076"/>
          <ac:spMkLst>
            <pc:docMk/>
            <pc:sldMk cId="494565681" sldId="670"/>
            <ac:spMk id="8" creationId="{54BDC37D-40E8-25A5-4218-6C89473D759F}"/>
          </ac:spMkLst>
        </pc:spChg>
        <pc:spChg chg="del">
          <ac:chgData name="TAN Mei Yi [Harrisdale Senior High School]" userId="f9f029c9-d743-4d60-9f2c-e74bdec1ab07" providerId="ADAL" clId="{0E1E5BAB-8D1B-4279-98F4-9F6A2CCF1549}" dt="2022-08-19T02:04:17.562" v="1461" actId="478"/>
          <ac:spMkLst>
            <pc:docMk/>
            <pc:sldMk cId="494565681" sldId="670"/>
            <ac:spMk id="9" creationId="{9F6841A5-713B-46A0-042F-6F315D22DEA5}"/>
          </ac:spMkLst>
        </pc:spChg>
        <pc:spChg chg="mod">
          <ac:chgData name="TAN Mei Yi [Harrisdale Senior High School]" userId="f9f029c9-d743-4d60-9f2c-e74bdec1ab07" providerId="ADAL" clId="{0E1E5BAB-8D1B-4279-98F4-9F6A2CCF1549}" dt="2022-08-19T02:03:51.014" v="1456" actId="20577"/>
          <ac:spMkLst>
            <pc:docMk/>
            <pc:sldMk cId="494565681" sldId="670"/>
            <ac:spMk id="10" creationId="{2B59DFFB-C0E6-1141-433E-F6BA7977E63B}"/>
          </ac:spMkLst>
        </pc:spChg>
        <pc:spChg chg="del">
          <ac:chgData name="TAN Mei Yi [Harrisdale Senior High School]" userId="f9f029c9-d743-4d60-9f2c-e74bdec1ab07" providerId="ADAL" clId="{0E1E5BAB-8D1B-4279-98F4-9F6A2CCF1549}" dt="2022-08-19T02:03:03.891" v="1352" actId="478"/>
          <ac:spMkLst>
            <pc:docMk/>
            <pc:sldMk cId="494565681" sldId="670"/>
            <ac:spMk id="11" creationId="{FD59C962-323E-1F7E-5854-0661835B844B}"/>
          </ac:spMkLst>
        </pc:spChg>
        <pc:spChg chg="del">
          <ac:chgData name="TAN Mei Yi [Harrisdale Senior High School]" userId="f9f029c9-d743-4d60-9f2c-e74bdec1ab07" providerId="ADAL" clId="{0E1E5BAB-8D1B-4279-98F4-9F6A2CCF1549}" dt="2022-08-19T02:03:03.891" v="1352" actId="478"/>
          <ac:spMkLst>
            <pc:docMk/>
            <pc:sldMk cId="494565681" sldId="670"/>
            <ac:spMk id="12" creationId="{B362220E-3A4D-CCBD-80D4-7910C983DBC1}"/>
          </ac:spMkLst>
        </pc:spChg>
        <pc:spChg chg="del">
          <ac:chgData name="TAN Mei Yi [Harrisdale Senior High School]" userId="f9f029c9-d743-4d60-9f2c-e74bdec1ab07" providerId="ADAL" clId="{0E1E5BAB-8D1B-4279-98F4-9F6A2CCF1549}" dt="2022-08-19T02:03:03.891" v="1352" actId="478"/>
          <ac:spMkLst>
            <pc:docMk/>
            <pc:sldMk cId="494565681" sldId="670"/>
            <ac:spMk id="13" creationId="{E3FD3720-55F8-C966-567E-5B48C62CD991}"/>
          </ac:spMkLst>
        </pc:spChg>
        <pc:spChg chg="mod">
          <ac:chgData name="TAN Mei Yi [Harrisdale Senior High School]" userId="f9f029c9-d743-4d60-9f2c-e74bdec1ab07" providerId="ADAL" clId="{0E1E5BAB-8D1B-4279-98F4-9F6A2CCF1549}" dt="2022-08-19T02:04:13.118" v="1460" actId="20577"/>
          <ac:spMkLst>
            <pc:docMk/>
            <pc:sldMk cId="494565681" sldId="670"/>
            <ac:spMk id="22" creationId="{9F208DD8-7804-967E-05F5-F92DAA9D64A1}"/>
          </ac:spMkLst>
        </pc:spChg>
        <pc:grpChg chg="del">
          <ac:chgData name="TAN Mei Yi [Harrisdale Senior High School]" userId="f9f029c9-d743-4d60-9f2c-e74bdec1ab07" providerId="ADAL" clId="{0E1E5BAB-8D1B-4279-98F4-9F6A2CCF1549}" dt="2022-08-19T02:03:05.247" v="1353" actId="478"/>
          <ac:grpSpMkLst>
            <pc:docMk/>
            <pc:sldMk cId="494565681" sldId="670"/>
            <ac:grpSpMk id="15" creationId="{EE8F2C17-56FF-2366-6374-9630E047FA39}"/>
          </ac:grpSpMkLst>
        </pc:grpChg>
        <pc:picChg chg="add mod modCrop">
          <ac:chgData name="TAN Mei Yi [Harrisdale Senior High School]" userId="f9f029c9-d743-4d60-9f2c-e74bdec1ab07" providerId="ADAL" clId="{0E1E5BAB-8D1B-4279-98F4-9F6A2CCF1549}" dt="2022-08-19T02:04:51.189" v="1476" actId="14100"/>
          <ac:picMkLst>
            <pc:docMk/>
            <pc:sldMk cId="494565681" sldId="670"/>
            <ac:picMk id="4" creationId="{864944F9-A049-D891-4D8C-554CBC1E578D}"/>
          </ac:picMkLst>
        </pc:picChg>
        <pc:picChg chg="del">
          <ac:chgData name="TAN Mei Yi [Harrisdale Senior High School]" userId="f9f029c9-d743-4d60-9f2c-e74bdec1ab07" providerId="ADAL" clId="{0E1E5BAB-8D1B-4279-98F4-9F6A2CCF1549}" dt="2022-08-19T02:03:01.113" v="1351" actId="478"/>
          <ac:picMkLst>
            <pc:docMk/>
            <pc:sldMk cId="494565681" sldId="670"/>
            <ac:picMk id="14" creationId="{9F4299CB-388D-9C51-0424-4E96C4C68149}"/>
          </ac:picMkLst>
        </pc:picChg>
      </pc:sldChg>
      <pc:sldChg chg="addSp delSp modSp add mod ord delAnim modAnim">
        <pc:chgData name="TAN Mei Yi [Harrisdale Senior High School]" userId="f9f029c9-d743-4d60-9f2c-e74bdec1ab07" providerId="ADAL" clId="{0E1E5BAB-8D1B-4279-98F4-9F6A2CCF1549}" dt="2022-08-19T02:14:46.892" v="1809"/>
        <pc:sldMkLst>
          <pc:docMk/>
          <pc:sldMk cId="1196640818" sldId="671"/>
        </pc:sldMkLst>
        <pc:spChg chg="del">
          <ac:chgData name="TAN Mei Yi [Harrisdale Senior High School]" userId="f9f029c9-d743-4d60-9f2c-e74bdec1ab07" providerId="ADAL" clId="{0E1E5BAB-8D1B-4279-98F4-9F6A2CCF1549}" dt="2022-08-19T02:07:47.407" v="1601" actId="478"/>
          <ac:spMkLst>
            <pc:docMk/>
            <pc:sldMk cId="1196640818" sldId="671"/>
            <ac:spMk id="6" creationId="{8D553480-BA58-D5F0-B19D-448BEC830D32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09:56.199" v="1789" actId="1076"/>
          <ac:spMkLst>
            <pc:docMk/>
            <pc:sldMk cId="1196640818" sldId="671"/>
            <ac:spMk id="7" creationId="{927A87C5-6F8D-489D-EF0A-C4D65A762A54}"/>
          </ac:spMkLst>
        </pc:spChg>
        <pc:spChg chg="mod">
          <ac:chgData name="TAN Mei Yi [Harrisdale Senior High School]" userId="f9f029c9-d743-4d60-9f2c-e74bdec1ab07" providerId="ADAL" clId="{0E1E5BAB-8D1B-4279-98F4-9F6A2CCF1549}" dt="2022-08-19T02:09:00.751" v="1740" actId="1076"/>
          <ac:spMkLst>
            <pc:docMk/>
            <pc:sldMk cId="1196640818" sldId="671"/>
            <ac:spMk id="8" creationId="{54BDC37D-40E8-25A5-4218-6C89473D759F}"/>
          </ac:spMkLst>
        </pc:spChg>
        <pc:spChg chg="mod">
          <ac:chgData name="TAN Mei Yi [Harrisdale Senior High School]" userId="f9f029c9-d743-4d60-9f2c-e74bdec1ab07" providerId="ADAL" clId="{0E1E5BAB-8D1B-4279-98F4-9F6A2CCF1549}" dt="2022-08-19T02:07:43.250" v="1600" actId="14100"/>
          <ac:spMkLst>
            <pc:docMk/>
            <pc:sldMk cId="1196640818" sldId="671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0E1E5BAB-8D1B-4279-98F4-9F6A2CCF1549}" dt="2022-08-19T02:08:44.485" v="1731" actId="20577"/>
          <ac:spMkLst>
            <pc:docMk/>
            <pc:sldMk cId="1196640818" sldId="671"/>
            <ac:spMk id="22" creationId="{9F208DD8-7804-967E-05F5-F92DAA9D64A1}"/>
          </ac:spMkLst>
        </pc:spChg>
        <pc:picChg chg="add mod modCrop">
          <ac:chgData name="TAN Mei Yi [Harrisdale Senior High School]" userId="f9f029c9-d743-4d60-9f2c-e74bdec1ab07" providerId="ADAL" clId="{0E1E5BAB-8D1B-4279-98F4-9F6A2CCF1549}" dt="2022-08-19T02:10:10.029" v="1793" actId="14100"/>
          <ac:picMkLst>
            <pc:docMk/>
            <pc:sldMk cId="1196640818" sldId="671"/>
            <ac:picMk id="3" creationId="{3D9EDF98-EF02-70BC-E7E4-FAF8748F3A54}"/>
          </ac:picMkLst>
        </pc:picChg>
        <pc:picChg chg="del">
          <ac:chgData name="TAN Mei Yi [Harrisdale Senior High School]" userId="f9f029c9-d743-4d60-9f2c-e74bdec1ab07" providerId="ADAL" clId="{0E1E5BAB-8D1B-4279-98F4-9F6A2CCF1549}" dt="2022-08-19T02:09:07.664" v="1741" actId="478"/>
          <ac:picMkLst>
            <pc:docMk/>
            <pc:sldMk cId="1196640818" sldId="671"/>
            <ac:picMk id="4" creationId="{864944F9-A049-D891-4D8C-554CBC1E578D}"/>
          </ac:picMkLst>
        </pc:picChg>
      </pc:sldChg>
      <pc:sldChg chg="addSp delSp modSp add mod delAnim modAnim">
        <pc:chgData name="TAN Mei Yi [Harrisdale Senior High School]" userId="f9f029c9-d743-4d60-9f2c-e74bdec1ab07" providerId="ADAL" clId="{0E1E5BAB-8D1B-4279-98F4-9F6A2CCF1549}" dt="2022-08-19T02:37:16.389" v="2582" actId="1076"/>
        <pc:sldMkLst>
          <pc:docMk/>
          <pc:sldMk cId="121952845" sldId="672"/>
        </pc:sldMkLst>
        <pc:spChg chg="mod">
          <ac:chgData name="TAN Mei Yi [Harrisdale Senior High School]" userId="f9f029c9-d743-4d60-9f2c-e74bdec1ab07" providerId="ADAL" clId="{0E1E5BAB-8D1B-4279-98F4-9F6A2CCF1549}" dt="2022-08-19T02:36:51.783" v="2568" actId="20577"/>
          <ac:spMkLst>
            <pc:docMk/>
            <pc:sldMk cId="121952845" sldId="672"/>
            <ac:spMk id="4" creationId="{00000000-0000-0000-0000-000000000000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4:35.771" v="2516" actId="1076"/>
          <ac:spMkLst>
            <pc:docMk/>
            <pc:sldMk cId="121952845" sldId="672"/>
            <ac:spMk id="6" creationId="{90A18563-4CB2-53FB-B39D-053F69389898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5:07.762" v="2541" actId="20577"/>
          <ac:spMkLst>
            <pc:docMk/>
            <pc:sldMk cId="121952845" sldId="672"/>
            <ac:spMk id="7" creationId="{A51749BA-C00A-6163-BB7A-685D829FAA45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5:11.868" v="2544" actId="20577"/>
          <ac:spMkLst>
            <pc:docMk/>
            <pc:sldMk cId="121952845" sldId="672"/>
            <ac:spMk id="8" creationId="{467E735D-9DEA-936C-3B31-D50D78800B98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6:47.248" v="2564" actId="1076"/>
          <ac:spMkLst>
            <pc:docMk/>
            <pc:sldMk cId="121952845" sldId="672"/>
            <ac:spMk id="10" creationId="{7C83B8D5-63D7-DAA0-9D8B-B732CFCD2627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6:47.248" v="2564" actId="1076"/>
          <ac:spMkLst>
            <pc:docMk/>
            <pc:sldMk cId="121952845" sldId="672"/>
            <ac:spMk id="11" creationId="{3CB8BBAB-FA0F-F9DF-1793-DB8E17314BAE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7:16.389" v="2582" actId="1076"/>
          <ac:spMkLst>
            <pc:docMk/>
            <pc:sldMk cId="121952845" sldId="672"/>
            <ac:spMk id="12" creationId="{4E18C916-3468-6FB7-2C11-AD43F3F7D46B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7:16.389" v="2582" actId="1076"/>
          <ac:spMkLst>
            <pc:docMk/>
            <pc:sldMk cId="121952845" sldId="672"/>
            <ac:spMk id="13" creationId="{A3F9F6E2-3A4D-CB81-E531-73488D4FA60E}"/>
          </ac:spMkLst>
        </pc:spChg>
        <pc:spChg chg="mod">
          <ac:chgData name="TAN Mei Yi [Harrisdale Senior High School]" userId="f9f029c9-d743-4d60-9f2c-e74bdec1ab07" providerId="ADAL" clId="{0E1E5BAB-8D1B-4279-98F4-9F6A2CCF1549}" dt="2022-08-19T02:34:35.771" v="2516" actId="1076"/>
          <ac:spMkLst>
            <pc:docMk/>
            <pc:sldMk cId="121952845" sldId="672"/>
            <ac:spMk id="24" creationId="{408245F3-42B5-B849-B83B-3C6FB1BEC05D}"/>
          </ac:spMkLst>
        </pc:spChg>
        <pc:spChg chg="del mod">
          <ac:chgData name="TAN Mei Yi [Harrisdale Senior High School]" userId="f9f029c9-d743-4d60-9f2c-e74bdec1ab07" providerId="ADAL" clId="{0E1E5BAB-8D1B-4279-98F4-9F6A2CCF1549}" dt="2022-08-19T02:33:04.919" v="2421" actId="478"/>
          <ac:spMkLst>
            <pc:docMk/>
            <pc:sldMk cId="121952845" sldId="672"/>
            <ac:spMk id="97" creationId="{9CCE37B5-5F35-771D-FEAB-FC40466D3C03}"/>
          </ac:spMkLst>
        </pc:spChg>
        <pc:picChg chg="del mod">
          <ac:chgData name="TAN Mei Yi [Harrisdale Senior High School]" userId="f9f029c9-d743-4d60-9f2c-e74bdec1ab07" providerId="ADAL" clId="{0E1E5BAB-8D1B-4279-98F4-9F6A2CCF1549}" dt="2022-08-19T02:14:30.851" v="1806" actId="478"/>
          <ac:picMkLst>
            <pc:docMk/>
            <pc:sldMk cId="121952845" sldId="672"/>
            <ac:picMk id="3" creationId="{5C34D6A1-DF37-B1B8-DAF4-54FDA1B0CD11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2:37:08.785" v="2581" actId="478"/>
          <ac:picMkLst>
            <pc:docMk/>
            <pc:sldMk cId="121952845" sldId="672"/>
            <ac:picMk id="5" creationId="{D36F9446-7328-ACD8-F212-EDE0DFA22FBB}"/>
          </ac:picMkLst>
        </pc:picChg>
      </pc:sldChg>
      <pc:sldChg chg="delSp modSp add mod delAnim modAnim">
        <pc:chgData name="TAN Mei Yi [Harrisdale Senior High School]" userId="f9f029c9-d743-4d60-9f2c-e74bdec1ab07" providerId="ADAL" clId="{0E1E5BAB-8D1B-4279-98F4-9F6A2CCF1549}" dt="2022-08-19T02:53:20.564" v="2609"/>
        <pc:sldMkLst>
          <pc:docMk/>
          <pc:sldMk cId="2271864284" sldId="673"/>
        </pc:sldMkLst>
        <pc:spChg chg="mod">
          <ac:chgData name="TAN Mei Yi [Harrisdale Senior High School]" userId="f9f029c9-d743-4d60-9f2c-e74bdec1ab07" providerId="ADAL" clId="{0E1E5BAB-8D1B-4279-98F4-9F6A2CCF1549}" dt="2022-08-19T02:40:09.655" v="2602" actId="20577"/>
          <ac:spMkLst>
            <pc:docMk/>
            <pc:sldMk cId="2271864284" sldId="673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0E1E5BAB-8D1B-4279-98F4-9F6A2CCF1549}" dt="2022-08-19T02:40:05.651" v="2587" actId="478"/>
          <ac:spMkLst>
            <pc:docMk/>
            <pc:sldMk cId="2271864284" sldId="673"/>
            <ac:spMk id="6" creationId="{8D553480-BA58-D5F0-B19D-448BEC830D32}"/>
          </ac:spMkLst>
        </pc:spChg>
        <pc:spChg chg="mod">
          <ac:chgData name="TAN Mei Yi [Harrisdale Senior High School]" userId="f9f029c9-d743-4d60-9f2c-e74bdec1ab07" providerId="ADAL" clId="{0E1E5BAB-8D1B-4279-98F4-9F6A2CCF1549}" dt="2022-08-19T02:40:17.171" v="2603" actId="1076"/>
          <ac:spMkLst>
            <pc:docMk/>
            <pc:sldMk cId="2271864284" sldId="673"/>
            <ac:spMk id="9" creationId="{9F6841A5-713B-46A0-042F-6F315D22DEA5}"/>
          </ac:spMkLst>
        </pc:spChg>
        <pc:spChg chg="del">
          <ac:chgData name="TAN Mei Yi [Harrisdale Senior High School]" userId="f9f029c9-d743-4d60-9f2c-e74bdec1ab07" providerId="ADAL" clId="{0E1E5BAB-8D1B-4279-98F4-9F6A2CCF1549}" dt="2022-08-19T02:40:05.651" v="2587" actId="478"/>
          <ac:spMkLst>
            <pc:docMk/>
            <pc:sldMk cId="2271864284" sldId="673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0E1E5BAB-8D1B-4279-98F4-9F6A2CCF1549}" dt="2022-08-19T02:40:17.171" v="2603" actId="1076"/>
          <ac:spMkLst>
            <pc:docMk/>
            <pc:sldMk cId="2271864284" sldId="673"/>
            <ac:spMk id="11" creationId="{FD59C962-323E-1F7E-5854-0661835B844B}"/>
          </ac:spMkLst>
        </pc:spChg>
        <pc:spChg chg="mod">
          <ac:chgData name="TAN Mei Yi [Harrisdale Senior High School]" userId="f9f029c9-d743-4d60-9f2c-e74bdec1ab07" providerId="ADAL" clId="{0E1E5BAB-8D1B-4279-98F4-9F6A2CCF1549}" dt="2022-08-19T02:40:17.171" v="2603" actId="1076"/>
          <ac:spMkLst>
            <pc:docMk/>
            <pc:sldMk cId="2271864284" sldId="673"/>
            <ac:spMk id="12" creationId="{B362220E-3A4D-CCBD-80D4-7910C983DBC1}"/>
          </ac:spMkLst>
        </pc:spChg>
        <pc:spChg chg="mod">
          <ac:chgData name="TAN Mei Yi [Harrisdale Senior High School]" userId="f9f029c9-d743-4d60-9f2c-e74bdec1ab07" providerId="ADAL" clId="{0E1E5BAB-8D1B-4279-98F4-9F6A2CCF1549}" dt="2022-08-19T02:40:17.171" v="2603" actId="1076"/>
          <ac:spMkLst>
            <pc:docMk/>
            <pc:sldMk cId="2271864284" sldId="673"/>
            <ac:spMk id="13" creationId="{E3FD3720-55F8-C966-567E-5B48C62CD991}"/>
          </ac:spMkLst>
        </pc:spChg>
        <pc:spChg chg="del">
          <ac:chgData name="TAN Mei Yi [Harrisdale Senior High School]" userId="f9f029c9-d743-4d60-9f2c-e74bdec1ab07" providerId="ADAL" clId="{0E1E5BAB-8D1B-4279-98F4-9F6A2CCF1549}" dt="2022-08-19T02:40:05.651" v="2587" actId="478"/>
          <ac:spMkLst>
            <pc:docMk/>
            <pc:sldMk cId="2271864284" sldId="673"/>
            <ac:spMk id="22" creationId="{9F208DD8-7804-967E-05F5-F92DAA9D64A1}"/>
          </ac:spMkLst>
        </pc:spChg>
        <pc:grpChg chg="mod">
          <ac:chgData name="TAN Mei Yi [Harrisdale Senior High School]" userId="f9f029c9-d743-4d60-9f2c-e74bdec1ab07" providerId="ADAL" clId="{0E1E5BAB-8D1B-4279-98F4-9F6A2CCF1549}" dt="2022-08-19T02:40:17.171" v="2603" actId="1076"/>
          <ac:grpSpMkLst>
            <pc:docMk/>
            <pc:sldMk cId="2271864284" sldId="673"/>
            <ac:grpSpMk id="8" creationId="{F4837559-0CA7-97B7-E55A-891F677B0EE0}"/>
          </ac:grpSpMkLst>
        </pc:grpChg>
      </pc:sldChg>
    </pc:docChg>
  </pc:docChgLst>
  <pc:docChgLst>
    <pc:chgData name="TAN Mei Yi [Harrisdale Senior High School]" userId="f9f029c9-d743-4d60-9f2c-e74bdec1ab07" providerId="ADAL" clId="{75AE6F58-A1C6-4FD7-9613-20ABF81868EC}"/>
    <pc:docChg chg="undo custSel addSld delSld modSld">
      <pc:chgData name="TAN Mei Yi [Harrisdale Senior High School]" userId="f9f029c9-d743-4d60-9f2c-e74bdec1ab07" providerId="ADAL" clId="{75AE6F58-A1C6-4FD7-9613-20ABF81868EC}" dt="2022-08-26T01:32:49.490" v="1902" actId="1076"/>
      <pc:docMkLst>
        <pc:docMk/>
      </pc:docMkLst>
      <pc:sldChg chg="modSp mod">
        <pc:chgData name="TAN Mei Yi [Harrisdale Senior High School]" userId="f9f029c9-d743-4d60-9f2c-e74bdec1ab07" providerId="ADAL" clId="{75AE6F58-A1C6-4FD7-9613-20ABF81868EC}" dt="2022-08-24T06:26:46.576" v="29" actId="20577"/>
        <pc:sldMkLst>
          <pc:docMk/>
          <pc:sldMk cId="4069388361" sldId="257"/>
        </pc:sldMkLst>
        <pc:spChg chg="mod">
          <ac:chgData name="TAN Mei Yi [Harrisdale Senior High School]" userId="f9f029c9-d743-4d60-9f2c-e74bdec1ab07" providerId="ADAL" clId="{75AE6F58-A1C6-4FD7-9613-20ABF81868EC}" dt="2022-08-24T06:26:46.576" v="29" actId="20577"/>
          <ac:spMkLst>
            <pc:docMk/>
            <pc:sldMk cId="4069388361" sldId="257"/>
            <ac:spMk id="3" creationId="{C1EC27EF-A28E-4528-B10F-73C539F254CD}"/>
          </ac:spMkLst>
        </pc:spChg>
      </pc:sldChg>
      <pc:sldChg chg="modSp mod">
        <pc:chgData name="TAN Mei Yi [Harrisdale Senior High School]" userId="f9f029c9-d743-4d60-9f2c-e74bdec1ab07" providerId="ADAL" clId="{75AE6F58-A1C6-4FD7-9613-20ABF81868EC}" dt="2022-08-24T06:27:43.251" v="33" actId="20577"/>
        <pc:sldMkLst>
          <pc:docMk/>
          <pc:sldMk cId="3900911170" sldId="539"/>
        </pc:sldMkLst>
        <pc:spChg chg="mod">
          <ac:chgData name="TAN Mei Yi [Harrisdale Senior High School]" userId="f9f029c9-d743-4d60-9f2c-e74bdec1ab07" providerId="ADAL" clId="{75AE6F58-A1C6-4FD7-9613-20ABF81868EC}" dt="2022-08-24T06:27:43.251" v="33" actId="20577"/>
          <ac:spMkLst>
            <pc:docMk/>
            <pc:sldMk cId="3900911170" sldId="539"/>
            <ac:spMk id="5" creationId="{00000000-0000-0000-0000-000000000000}"/>
          </ac:spMkLst>
        </pc:spChg>
      </pc:sldChg>
      <pc:sldChg chg="addSp delSp modSp mod delAnim modAnim">
        <pc:chgData name="TAN Mei Yi [Harrisdale Senior High School]" userId="f9f029c9-d743-4d60-9f2c-e74bdec1ab07" providerId="ADAL" clId="{75AE6F58-A1C6-4FD7-9613-20ABF81868EC}" dt="2022-08-24T23:56:40.088" v="933"/>
        <pc:sldMkLst>
          <pc:docMk/>
          <pc:sldMk cId="587382995" sldId="587"/>
        </pc:sldMkLst>
        <pc:spChg chg="del">
          <ac:chgData name="TAN Mei Yi [Harrisdale Senior High School]" userId="f9f029c9-d743-4d60-9f2c-e74bdec1ab07" providerId="ADAL" clId="{75AE6F58-A1C6-4FD7-9613-20ABF81868EC}" dt="2022-08-24T06:27:54.891" v="36" actId="478"/>
          <ac:spMkLst>
            <pc:docMk/>
            <pc:sldMk cId="587382995" sldId="587"/>
            <ac:spMk id="4" creationId="{00000000-0000-0000-0000-000000000000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3:25.435" v="178" actId="20577"/>
          <ac:spMkLst>
            <pc:docMk/>
            <pc:sldMk cId="587382995" sldId="587"/>
            <ac:spMk id="7" creationId="{8EBBC7A2-3269-52BC-CC1D-8D6298B2F0E5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3:47.474" v="188" actId="1076"/>
          <ac:spMkLst>
            <pc:docMk/>
            <pc:sldMk cId="587382995" sldId="587"/>
            <ac:spMk id="8" creationId="{CA7CD7EF-68B2-13C1-C812-F4962D5091A9}"/>
          </ac:spMkLst>
        </pc:spChg>
        <pc:spChg chg="add mod">
          <ac:chgData name="TAN Mei Yi [Harrisdale Senior High School]" userId="f9f029c9-d743-4d60-9f2c-e74bdec1ab07" providerId="ADAL" clId="{75AE6F58-A1C6-4FD7-9613-20ABF81868EC}" dt="2022-08-24T23:56:30.927" v="931"/>
          <ac:spMkLst>
            <pc:docMk/>
            <pc:sldMk cId="587382995" sldId="587"/>
            <ac:spMk id="10" creationId="{B81CDA99-3708-4600-EFAB-D9C68941E167}"/>
          </ac:spMkLst>
        </pc:spChg>
        <pc:spChg chg="del mod">
          <ac:chgData name="TAN Mei Yi [Harrisdale Senior High School]" userId="f9f029c9-d743-4d60-9f2c-e74bdec1ab07" providerId="ADAL" clId="{75AE6F58-A1C6-4FD7-9613-20ABF81868EC}" dt="2022-08-24T06:28:17.464" v="47" actId="478"/>
          <ac:spMkLst>
            <pc:docMk/>
            <pc:sldMk cId="587382995" sldId="587"/>
            <ac:spMk id="11" creationId="{8994D8A7-63C8-0209-FD84-2192A4B8ABEC}"/>
          </ac:spMkLst>
        </pc:spChg>
        <pc:spChg chg="mod">
          <ac:chgData name="TAN Mei Yi [Harrisdale Senior High School]" userId="f9f029c9-d743-4d60-9f2c-e74bdec1ab07" providerId="ADAL" clId="{75AE6F58-A1C6-4FD7-9613-20ABF81868EC}" dt="2022-08-24T06:32:55.259" v="125" actId="14100"/>
          <ac:spMkLst>
            <pc:docMk/>
            <pc:sldMk cId="587382995" sldId="587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4:14.717" v="201" actId="1076"/>
          <ac:spMkLst>
            <pc:docMk/>
            <pc:sldMk cId="587382995" sldId="587"/>
            <ac:spMk id="13" creationId="{23CE6D26-36A1-402F-42F5-A029D2FBC2E1}"/>
          </ac:spMkLst>
        </pc:spChg>
        <pc:spChg chg="del">
          <ac:chgData name="TAN Mei Yi [Harrisdale Senior High School]" userId="f9f029c9-d743-4d60-9f2c-e74bdec1ab07" providerId="ADAL" clId="{75AE6F58-A1C6-4FD7-9613-20ABF81868EC}" dt="2022-08-24T06:32:10.261" v="84" actId="478"/>
          <ac:spMkLst>
            <pc:docMk/>
            <pc:sldMk cId="587382995" sldId="587"/>
            <ac:spMk id="14" creationId="{4A76AD83-EF10-2A02-D8C4-736B7955F2E6}"/>
          </ac:spMkLst>
        </pc:spChg>
        <pc:spChg chg="add del mod">
          <ac:chgData name="TAN Mei Yi [Harrisdale Senior High School]" userId="f9f029c9-d743-4d60-9f2c-e74bdec1ab07" providerId="ADAL" clId="{75AE6F58-A1C6-4FD7-9613-20ABF81868EC}" dt="2022-08-24T06:34:22.640" v="205"/>
          <ac:spMkLst>
            <pc:docMk/>
            <pc:sldMk cId="587382995" sldId="587"/>
            <ac:spMk id="15" creationId="{3C964965-46B6-437F-1FB8-30BE19372C17}"/>
          </ac:spMkLst>
        </pc:spChg>
        <pc:spChg chg="add del mod">
          <ac:chgData name="TAN Mei Yi [Harrisdale Senior High School]" userId="f9f029c9-d743-4d60-9f2c-e74bdec1ab07" providerId="ADAL" clId="{75AE6F58-A1C6-4FD7-9613-20ABF81868EC}" dt="2022-08-24T06:34:25.533" v="207" actId="478"/>
          <ac:spMkLst>
            <pc:docMk/>
            <pc:sldMk cId="587382995" sldId="587"/>
            <ac:spMk id="16" creationId="{88BC3D9F-D9D1-6BA8-33D8-18D1BDCAFE05}"/>
          </ac:spMkLst>
        </pc:spChg>
        <pc:spChg chg="add mod">
          <ac:chgData name="TAN Mei Yi [Harrisdale Senior High School]" userId="f9f029c9-d743-4d60-9f2c-e74bdec1ab07" providerId="ADAL" clId="{75AE6F58-A1C6-4FD7-9613-20ABF81868EC}" dt="2022-08-24T23:56:40.088" v="933"/>
          <ac:spMkLst>
            <pc:docMk/>
            <pc:sldMk cId="587382995" sldId="587"/>
            <ac:spMk id="17" creationId="{F1A27249-849E-CC84-BBE9-5EFF32799FCB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5:15.729" v="233" actId="1076"/>
          <ac:spMkLst>
            <pc:docMk/>
            <pc:sldMk cId="587382995" sldId="587"/>
            <ac:spMk id="18" creationId="{84D1AA64-8906-265B-183F-CAA9E611869A}"/>
          </ac:spMkLst>
        </pc:spChg>
        <pc:spChg chg="del">
          <ac:chgData name="TAN Mei Yi [Harrisdale Senior High School]" userId="f9f029c9-d743-4d60-9f2c-e74bdec1ab07" providerId="ADAL" clId="{75AE6F58-A1C6-4FD7-9613-20ABF81868EC}" dt="2022-08-24T06:32:12.558" v="85" actId="478"/>
          <ac:spMkLst>
            <pc:docMk/>
            <pc:sldMk cId="587382995" sldId="587"/>
            <ac:spMk id="24" creationId="{79EC8ABD-9521-0A6F-73BE-FC69DFA31FAA}"/>
          </ac:spMkLst>
        </pc:spChg>
        <pc:spChg chg="del">
          <ac:chgData name="TAN Mei Yi [Harrisdale Senior High School]" userId="f9f029c9-d743-4d60-9f2c-e74bdec1ab07" providerId="ADAL" clId="{75AE6F58-A1C6-4FD7-9613-20ABF81868EC}" dt="2022-08-24T06:32:12.558" v="85" actId="478"/>
          <ac:spMkLst>
            <pc:docMk/>
            <pc:sldMk cId="587382995" sldId="587"/>
            <ac:spMk id="25" creationId="{54709592-2587-8B70-BAEB-F37C1CA98415}"/>
          </ac:spMkLst>
        </pc:spChg>
        <pc:spChg chg="del">
          <ac:chgData name="TAN Mei Yi [Harrisdale Senior High School]" userId="f9f029c9-d743-4d60-9f2c-e74bdec1ab07" providerId="ADAL" clId="{75AE6F58-A1C6-4FD7-9613-20ABF81868EC}" dt="2022-08-24T06:28:10.988" v="45" actId="478"/>
          <ac:spMkLst>
            <pc:docMk/>
            <pc:sldMk cId="587382995" sldId="587"/>
            <ac:spMk id="67" creationId="{226880EA-07BB-4714-7E61-16797715FBAF}"/>
          </ac:spMkLst>
        </pc:spChg>
        <pc:spChg chg="del">
          <ac:chgData name="TAN Mei Yi [Harrisdale Senior High School]" userId="f9f029c9-d743-4d60-9f2c-e74bdec1ab07" providerId="ADAL" clId="{75AE6F58-A1C6-4FD7-9613-20ABF81868EC}" dt="2022-08-24T06:28:10.988" v="45" actId="478"/>
          <ac:spMkLst>
            <pc:docMk/>
            <pc:sldMk cId="587382995" sldId="587"/>
            <ac:spMk id="68" creationId="{B8A2736E-D005-CB26-1536-411C665C9F98}"/>
          </ac:spMkLst>
        </pc:spChg>
        <pc:picChg chg="add mod">
          <ac:chgData name="TAN Mei Yi [Harrisdale Senior High School]" userId="f9f029c9-d743-4d60-9f2c-e74bdec1ab07" providerId="ADAL" clId="{75AE6F58-A1C6-4FD7-9613-20ABF81868EC}" dt="2022-08-24T06:28:00.201" v="44" actId="1035"/>
          <ac:picMkLst>
            <pc:docMk/>
            <pc:sldMk cId="587382995" sldId="587"/>
            <ac:picMk id="3" creationId="{7D9ADD0A-9146-32AD-8640-8439570485CF}"/>
          </ac:picMkLst>
        </pc:picChg>
        <pc:picChg chg="add del mod">
          <ac:chgData name="TAN Mei Yi [Harrisdale Senior High School]" userId="f9f029c9-d743-4d60-9f2c-e74bdec1ab07" providerId="ADAL" clId="{75AE6F58-A1C6-4FD7-9613-20ABF81868EC}" dt="2022-08-24T06:35:17.201" v="234" actId="478"/>
          <ac:picMkLst>
            <pc:docMk/>
            <pc:sldMk cId="587382995" sldId="587"/>
            <ac:picMk id="6" creationId="{29F664E8-EB74-DB0F-835D-ECC806EC7F93}"/>
          </ac:picMkLst>
        </pc:picChg>
      </pc:sldChg>
      <pc:sldChg chg="addSp delSp modSp add mod delAnim modAnim">
        <pc:chgData name="TAN Mei Yi [Harrisdale Senior High School]" userId="f9f029c9-d743-4d60-9f2c-e74bdec1ab07" providerId="ADAL" clId="{75AE6F58-A1C6-4FD7-9613-20ABF81868EC}" dt="2022-08-24T06:38:49.915" v="350" actId="1076"/>
        <pc:sldMkLst>
          <pc:docMk/>
          <pc:sldMk cId="4242615273" sldId="588"/>
        </pc:sldMkLst>
        <pc:spChg chg="add mod">
          <ac:chgData name="TAN Mei Yi [Harrisdale Senior High School]" userId="f9f029c9-d743-4d60-9f2c-e74bdec1ab07" providerId="ADAL" clId="{75AE6F58-A1C6-4FD7-9613-20ABF81868EC}" dt="2022-08-24T06:35:31.630" v="236"/>
          <ac:spMkLst>
            <pc:docMk/>
            <pc:sldMk cId="4242615273" sldId="588"/>
            <ac:spMk id="8" creationId="{A04FF707-D506-2C81-7045-B0742676F32F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6:33.166" v="266" actId="1076"/>
          <ac:spMkLst>
            <pc:docMk/>
            <pc:sldMk cId="4242615273" sldId="588"/>
            <ac:spMk id="10" creationId="{FD32003B-43F8-9C98-A62E-4526C672DE5B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6:48.286" v="275" actId="1076"/>
          <ac:spMkLst>
            <pc:docMk/>
            <pc:sldMk cId="4242615273" sldId="588"/>
            <ac:spMk id="11" creationId="{2E0C1E96-AD77-D56A-7656-877FFB730366}"/>
          </ac:spMkLst>
        </pc:spChg>
        <pc:spChg chg="del">
          <ac:chgData name="TAN Mei Yi [Harrisdale Senior High School]" userId="f9f029c9-d743-4d60-9f2c-e74bdec1ab07" providerId="ADAL" clId="{75AE6F58-A1C6-4FD7-9613-20ABF81868EC}" dt="2022-08-24T06:35:42.819" v="237" actId="478"/>
          <ac:spMkLst>
            <pc:docMk/>
            <pc:sldMk cId="4242615273" sldId="588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7:05.943" v="286" actId="1076"/>
          <ac:spMkLst>
            <pc:docMk/>
            <pc:sldMk cId="4242615273" sldId="588"/>
            <ac:spMk id="13" creationId="{8E08D485-3496-7D26-F0CC-D4FF32BA6647}"/>
          </ac:spMkLst>
        </pc:spChg>
        <pc:spChg chg="del">
          <ac:chgData name="TAN Mei Yi [Harrisdale Senior High School]" userId="f9f029c9-d743-4d60-9f2c-e74bdec1ab07" providerId="ADAL" clId="{75AE6F58-A1C6-4FD7-9613-20ABF81868EC}" dt="2022-08-24T06:35:42.819" v="237" actId="478"/>
          <ac:spMkLst>
            <pc:docMk/>
            <pc:sldMk cId="4242615273" sldId="588"/>
            <ac:spMk id="14" creationId="{4A76AD83-EF10-2A02-D8C4-736B7955F2E6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7:22" v="309" actId="1076"/>
          <ac:spMkLst>
            <pc:docMk/>
            <pc:sldMk cId="4242615273" sldId="588"/>
            <ac:spMk id="15" creationId="{BBE0D75D-C393-B795-25F8-AEC7D0589AB5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7:51.251" v="318" actId="20577"/>
          <ac:spMkLst>
            <pc:docMk/>
            <pc:sldMk cId="4242615273" sldId="588"/>
            <ac:spMk id="16" creationId="{9191EF7F-5640-3AFF-A098-8D5470F884C8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8:45.288" v="348" actId="1076"/>
          <ac:spMkLst>
            <pc:docMk/>
            <pc:sldMk cId="4242615273" sldId="588"/>
            <ac:spMk id="17" creationId="{3208E212-7D40-4E4D-AC7C-FBADB1EB4FE5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8:49.915" v="350" actId="1076"/>
          <ac:spMkLst>
            <pc:docMk/>
            <pc:sldMk cId="4242615273" sldId="588"/>
            <ac:spMk id="18" creationId="{012C1FAA-8C95-8332-0548-82E724288889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8:38.536" v="345" actId="20577"/>
          <ac:spMkLst>
            <pc:docMk/>
            <pc:sldMk cId="4242615273" sldId="588"/>
            <ac:spMk id="19" creationId="{8DFA748C-1FC2-2C0B-8444-1730B668FDC9}"/>
          </ac:spMkLst>
        </pc:spChg>
        <pc:spChg chg="del">
          <ac:chgData name="TAN Mei Yi [Harrisdale Senior High School]" userId="f9f029c9-d743-4d60-9f2c-e74bdec1ab07" providerId="ADAL" clId="{75AE6F58-A1C6-4FD7-9613-20ABF81868EC}" dt="2022-08-24T06:35:44.736" v="238" actId="478"/>
          <ac:spMkLst>
            <pc:docMk/>
            <pc:sldMk cId="4242615273" sldId="588"/>
            <ac:spMk id="24" creationId="{79EC8ABD-9521-0A6F-73BE-FC69DFA31FAA}"/>
          </ac:spMkLst>
        </pc:spChg>
        <pc:spChg chg="del">
          <ac:chgData name="TAN Mei Yi [Harrisdale Senior High School]" userId="f9f029c9-d743-4d60-9f2c-e74bdec1ab07" providerId="ADAL" clId="{75AE6F58-A1C6-4FD7-9613-20ABF81868EC}" dt="2022-08-24T06:35:44.736" v="238" actId="478"/>
          <ac:spMkLst>
            <pc:docMk/>
            <pc:sldMk cId="4242615273" sldId="588"/>
            <ac:spMk id="25" creationId="{54709592-2587-8B70-BAEB-F37C1CA98415}"/>
          </ac:spMkLst>
        </pc:spChg>
        <pc:picChg chg="del">
          <ac:chgData name="TAN Mei Yi [Harrisdale Senior High School]" userId="f9f029c9-d743-4d60-9f2c-e74bdec1ab07" providerId="ADAL" clId="{75AE6F58-A1C6-4FD7-9613-20ABF81868EC}" dt="2022-08-24T06:29:22.924" v="51" actId="478"/>
          <ac:picMkLst>
            <pc:docMk/>
            <pc:sldMk cId="4242615273" sldId="588"/>
            <ac:picMk id="3" creationId="{7D9ADD0A-9146-32AD-8640-8439570485CF}"/>
          </ac:picMkLst>
        </pc:picChg>
        <pc:picChg chg="add mod">
          <ac:chgData name="TAN Mei Yi [Harrisdale Senior High School]" userId="f9f029c9-d743-4d60-9f2c-e74bdec1ab07" providerId="ADAL" clId="{75AE6F58-A1C6-4FD7-9613-20ABF81868EC}" dt="2022-08-24T06:29:28.362" v="54"/>
          <ac:picMkLst>
            <pc:docMk/>
            <pc:sldMk cId="4242615273" sldId="588"/>
            <ac:picMk id="4" creationId="{E80FA408-F701-50CE-D920-E5679363C594}"/>
          </ac:picMkLst>
        </pc:picChg>
        <pc:picChg chg="del">
          <ac:chgData name="TAN Mei Yi [Harrisdale Senior High School]" userId="f9f029c9-d743-4d60-9f2c-e74bdec1ab07" providerId="ADAL" clId="{75AE6F58-A1C6-4FD7-9613-20ABF81868EC}" dt="2022-08-24T06:29:29.523" v="55" actId="478"/>
          <ac:picMkLst>
            <pc:docMk/>
            <pc:sldMk cId="4242615273" sldId="588"/>
            <ac:picMk id="6" creationId="{29F664E8-EB74-DB0F-835D-ECC806EC7F93}"/>
          </ac:picMkLst>
        </pc:picChg>
        <pc:picChg chg="add del mod">
          <ac:chgData name="TAN Mei Yi [Harrisdale Senior High School]" userId="f9f029c9-d743-4d60-9f2c-e74bdec1ab07" providerId="ADAL" clId="{75AE6F58-A1C6-4FD7-9613-20ABF81868EC}" dt="2022-08-24T06:38:40.588" v="346" actId="478"/>
          <ac:picMkLst>
            <pc:docMk/>
            <pc:sldMk cId="4242615273" sldId="588"/>
            <ac:picMk id="7" creationId="{EC0E66E7-1C03-7409-50E5-079C9BCDCF33}"/>
          </ac:picMkLst>
        </pc:picChg>
      </pc:sldChg>
      <pc:sldChg chg="addSp delSp modSp add mod delAnim modAnim">
        <pc:chgData name="TAN Mei Yi [Harrisdale Senior High School]" userId="f9f029c9-d743-4d60-9f2c-e74bdec1ab07" providerId="ADAL" clId="{75AE6F58-A1C6-4FD7-9613-20ABF81868EC}" dt="2022-08-25T00:02:54.551" v="1266"/>
        <pc:sldMkLst>
          <pc:docMk/>
          <pc:sldMk cId="2667270902" sldId="589"/>
        </pc:sldMkLst>
        <pc:spChg chg="add mod">
          <ac:chgData name="TAN Mei Yi [Harrisdale Senior High School]" userId="f9f029c9-d743-4d60-9f2c-e74bdec1ab07" providerId="ADAL" clId="{75AE6F58-A1C6-4FD7-9613-20ABF81868EC}" dt="2022-08-24T06:39:32.700" v="359" actId="1076"/>
          <ac:spMkLst>
            <pc:docMk/>
            <pc:sldMk cId="2667270902" sldId="589"/>
            <ac:spMk id="5" creationId="{B44EE4D6-E11F-7354-5880-4E9AFC5B4CE8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39:45.271" v="367" actId="1076"/>
          <ac:spMkLst>
            <pc:docMk/>
            <pc:sldMk cId="2667270902" sldId="589"/>
            <ac:spMk id="6" creationId="{C055AA95-5682-B350-E7A4-BD9D9AD2B6A6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02:54.551" v="1266"/>
          <ac:spMkLst>
            <pc:docMk/>
            <pc:sldMk cId="2667270902" sldId="589"/>
            <ac:spMk id="8" creationId="{60D1C809-DE36-6665-C249-16C33CB25C6E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40:49.878" v="395" actId="1076"/>
          <ac:spMkLst>
            <pc:docMk/>
            <pc:sldMk cId="2667270902" sldId="589"/>
            <ac:spMk id="10" creationId="{4AC5F2D8-56ED-AFBD-76D1-008C83164CAE}"/>
          </ac:spMkLst>
        </pc:spChg>
        <pc:spChg chg="add mod">
          <ac:chgData name="TAN Mei Yi [Harrisdale Senior High School]" userId="f9f029c9-d743-4d60-9f2c-e74bdec1ab07" providerId="ADAL" clId="{75AE6F58-A1C6-4FD7-9613-20ABF81868EC}" dt="2022-08-24T06:41:30.201" v="425" actId="1076"/>
          <ac:spMkLst>
            <pc:docMk/>
            <pc:sldMk cId="2667270902" sldId="589"/>
            <ac:spMk id="11" creationId="{0941C17F-E6AF-EB80-AA5E-9A74F78958E5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06.919" v="351" actId="478"/>
          <ac:spMkLst>
            <pc:docMk/>
            <pc:sldMk cId="2667270902" sldId="589"/>
            <ac:spMk id="12" creationId="{03DABAC0-3C63-66DA-7713-9662F40BA932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06.919" v="351" actId="478"/>
          <ac:spMkLst>
            <pc:docMk/>
            <pc:sldMk cId="2667270902" sldId="589"/>
            <ac:spMk id="14" creationId="{4A76AD83-EF10-2A02-D8C4-736B7955F2E6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06.919" v="351" actId="478"/>
          <ac:spMkLst>
            <pc:docMk/>
            <pc:sldMk cId="2667270902" sldId="589"/>
            <ac:spMk id="24" creationId="{79EC8ABD-9521-0A6F-73BE-FC69DFA31FAA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06.919" v="351" actId="478"/>
          <ac:spMkLst>
            <pc:docMk/>
            <pc:sldMk cId="2667270902" sldId="589"/>
            <ac:spMk id="25" creationId="{54709592-2587-8B70-BAEB-F37C1CA98415}"/>
          </ac:spMkLst>
        </pc:spChg>
        <pc:picChg chg="add mod">
          <ac:chgData name="TAN Mei Yi [Harrisdale Senior High School]" userId="f9f029c9-d743-4d60-9f2c-e74bdec1ab07" providerId="ADAL" clId="{75AE6F58-A1C6-4FD7-9613-20ABF81868EC}" dt="2022-08-24T23:34:32.017" v="429" actId="1076"/>
          <ac:picMkLst>
            <pc:docMk/>
            <pc:sldMk cId="2667270902" sldId="589"/>
            <ac:picMk id="3" creationId="{982976B6-F611-DBB9-13C6-3ACA327586F0}"/>
          </ac:picMkLst>
        </pc:picChg>
        <pc:picChg chg="del">
          <ac:chgData name="TAN Mei Yi [Harrisdale Senior High School]" userId="f9f029c9-d743-4d60-9f2c-e74bdec1ab07" providerId="ADAL" clId="{75AE6F58-A1C6-4FD7-9613-20ABF81868EC}" dt="2022-08-24T06:30:07.745" v="59" actId="478"/>
          <ac:picMkLst>
            <pc:docMk/>
            <pc:sldMk cId="2667270902" sldId="589"/>
            <ac:picMk id="4" creationId="{E80FA408-F701-50CE-D920-E5679363C594}"/>
          </ac:picMkLst>
        </pc:picChg>
        <pc:picChg chg="del">
          <ac:chgData name="TAN Mei Yi [Harrisdale Senior High School]" userId="f9f029c9-d743-4d60-9f2c-e74bdec1ab07" providerId="ADAL" clId="{75AE6F58-A1C6-4FD7-9613-20ABF81868EC}" dt="2022-08-24T06:30:06.375" v="58" actId="478"/>
          <ac:picMkLst>
            <pc:docMk/>
            <pc:sldMk cId="2667270902" sldId="589"/>
            <ac:picMk id="7" creationId="{EC0E66E7-1C03-7409-50E5-079C9BCDCF33}"/>
          </ac:picMkLst>
        </pc:picChg>
      </pc:sldChg>
      <pc:sldChg chg="addSp delSp modSp add mod delAnim modAnim">
        <pc:chgData name="TAN Mei Yi [Harrisdale Senior High School]" userId="f9f029c9-d743-4d60-9f2c-e74bdec1ab07" providerId="ADAL" clId="{75AE6F58-A1C6-4FD7-9613-20ABF81868EC}" dt="2022-08-25T00:03:30.800" v="1273" actId="478"/>
        <pc:sldMkLst>
          <pc:docMk/>
          <pc:sldMk cId="2254295870" sldId="590"/>
        </pc:sldMkLst>
        <pc:spChg chg="add mod">
          <ac:chgData name="TAN Mei Yi [Harrisdale Senior High School]" userId="f9f029c9-d743-4d60-9f2c-e74bdec1ab07" providerId="ADAL" clId="{75AE6F58-A1C6-4FD7-9613-20ABF81868EC}" dt="2022-08-24T23:34:36.680" v="430"/>
          <ac:spMkLst>
            <pc:docMk/>
            <pc:sldMk cId="2254295870" sldId="590"/>
            <ac:spMk id="2" creationId="{67F496FC-20C4-525D-FEE6-F5EA84414E3A}"/>
          </ac:spMkLst>
        </pc:spChg>
        <pc:spChg chg="add mod">
          <ac:chgData name="TAN Mei Yi [Harrisdale Senior High School]" userId="f9f029c9-d743-4d60-9f2c-e74bdec1ab07" providerId="ADAL" clId="{75AE6F58-A1C6-4FD7-9613-20ABF81868EC}" dt="2022-08-24T23:35:11.253" v="488" actId="20577"/>
          <ac:spMkLst>
            <pc:docMk/>
            <pc:sldMk cId="2254295870" sldId="590"/>
            <ac:spMk id="3" creationId="{FD6B0E91-3080-B4E8-F9E2-0DB54D28ED2D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03:12.591" v="1268"/>
          <ac:spMkLst>
            <pc:docMk/>
            <pc:sldMk cId="2254295870" sldId="590"/>
            <ac:spMk id="5" creationId="{996C4911-39D2-41EB-0091-2E476570C944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03:17.800" v="1270"/>
          <ac:spMkLst>
            <pc:docMk/>
            <pc:sldMk cId="2254295870" sldId="590"/>
            <ac:spMk id="8" creationId="{4A7AF51D-2E3A-C1BB-820E-5F8F34968ECE}"/>
          </ac:spMkLst>
        </pc:spChg>
        <pc:spChg chg="add mod">
          <ac:chgData name="TAN Mei Yi [Harrisdale Senior High School]" userId="f9f029c9-d743-4d60-9f2c-e74bdec1ab07" providerId="ADAL" clId="{75AE6F58-A1C6-4FD7-9613-20ABF81868EC}" dt="2022-08-24T23:38:01.026" v="600" actId="20577"/>
          <ac:spMkLst>
            <pc:docMk/>
            <pc:sldMk cId="2254295870" sldId="590"/>
            <ac:spMk id="10" creationId="{73AE45F9-E1BD-09F2-455B-368B7A5C1901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10.306" v="352" actId="478"/>
          <ac:spMkLst>
            <pc:docMk/>
            <pc:sldMk cId="2254295870" sldId="590"/>
            <ac:spMk id="12" creationId="{03DABAC0-3C63-66DA-7713-9662F40BA932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10.306" v="352" actId="478"/>
          <ac:spMkLst>
            <pc:docMk/>
            <pc:sldMk cId="2254295870" sldId="590"/>
            <ac:spMk id="14" creationId="{4A76AD83-EF10-2A02-D8C4-736B7955F2E6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10.306" v="352" actId="478"/>
          <ac:spMkLst>
            <pc:docMk/>
            <pc:sldMk cId="2254295870" sldId="590"/>
            <ac:spMk id="24" creationId="{79EC8ABD-9521-0A6F-73BE-FC69DFA31FAA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12.524" v="353" actId="478"/>
          <ac:spMkLst>
            <pc:docMk/>
            <pc:sldMk cId="2254295870" sldId="590"/>
            <ac:spMk id="25" creationId="{54709592-2587-8B70-BAEB-F37C1CA98415}"/>
          </ac:spMkLst>
        </pc:spChg>
        <pc:picChg chg="del">
          <ac:chgData name="TAN Mei Yi [Harrisdale Senior High School]" userId="f9f029c9-d743-4d60-9f2c-e74bdec1ab07" providerId="ADAL" clId="{75AE6F58-A1C6-4FD7-9613-20ABF81868EC}" dt="2022-08-24T06:30:33.715" v="63" actId="478"/>
          <ac:picMkLst>
            <pc:docMk/>
            <pc:sldMk cId="2254295870" sldId="590"/>
            <ac:picMk id="3" creationId="{982976B6-F611-DBB9-13C6-3ACA327586F0}"/>
          </ac:picMkLst>
        </pc:picChg>
        <pc:picChg chg="add mod ord">
          <ac:chgData name="TAN Mei Yi [Harrisdale Senior High School]" userId="f9f029c9-d743-4d60-9f2c-e74bdec1ab07" providerId="ADAL" clId="{75AE6F58-A1C6-4FD7-9613-20ABF81868EC}" dt="2022-08-24T23:34:16.601" v="427" actId="14100"/>
          <ac:picMkLst>
            <pc:docMk/>
            <pc:sldMk cId="2254295870" sldId="590"/>
            <ac:picMk id="4" creationId="{16CF3BE0-2878-3F57-2460-E06CA7545148}"/>
          </ac:picMkLst>
        </pc:picChg>
        <pc:picChg chg="add del mod">
          <ac:chgData name="TAN Mei Yi [Harrisdale Senior High School]" userId="f9f029c9-d743-4d60-9f2c-e74bdec1ab07" providerId="ADAL" clId="{75AE6F58-A1C6-4FD7-9613-20ABF81868EC}" dt="2022-08-24T23:38:02.980" v="601" actId="478"/>
          <ac:picMkLst>
            <pc:docMk/>
            <pc:sldMk cId="2254295870" sldId="590"/>
            <ac:picMk id="7" creationId="{726D2E02-201E-7DCC-E962-6956893515E3}"/>
          </ac:picMkLst>
        </pc:picChg>
        <pc:picChg chg="add del mod">
          <ac:chgData name="TAN Mei Yi [Harrisdale Senior High School]" userId="f9f029c9-d743-4d60-9f2c-e74bdec1ab07" providerId="ADAL" clId="{75AE6F58-A1C6-4FD7-9613-20ABF81868EC}" dt="2022-08-25T00:03:30.800" v="1273" actId="478"/>
          <ac:picMkLst>
            <pc:docMk/>
            <pc:sldMk cId="2254295870" sldId="590"/>
            <ac:picMk id="12" creationId="{C7D72390-5CF2-F005-9F3D-888D5FB931A2}"/>
          </ac:picMkLst>
        </pc:picChg>
      </pc:sldChg>
      <pc:sldChg chg="addSp delSp modSp add mod addAnim delAnim modAnim">
        <pc:chgData name="TAN Mei Yi [Harrisdale Senior High School]" userId="f9f029c9-d743-4d60-9f2c-e74bdec1ab07" providerId="ADAL" clId="{75AE6F58-A1C6-4FD7-9613-20ABF81868EC}" dt="2022-08-26T01:32:49.490" v="1902" actId="1076"/>
        <pc:sldMkLst>
          <pc:docMk/>
          <pc:sldMk cId="854130853" sldId="591"/>
        </pc:sldMkLst>
        <pc:spChg chg="add mod">
          <ac:chgData name="TAN Mei Yi [Harrisdale Senior High School]" userId="f9f029c9-d743-4d60-9f2c-e74bdec1ab07" providerId="ADAL" clId="{75AE6F58-A1C6-4FD7-9613-20ABF81868EC}" dt="2022-08-26T01:31:32.253" v="1882" actId="1076"/>
          <ac:spMkLst>
            <pc:docMk/>
            <pc:sldMk cId="854130853" sldId="591"/>
            <ac:spMk id="2" creationId="{2A099B93-61C0-AA70-3314-626266F66EB2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1:27.366" v="1881" actId="1076"/>
          <ac:spMkLst>
            <pc:docMk/>
            <pc:sldMk cId="854130853" sldId="591"/>
            <ac:spMk id="4" creationId="{E3500D44-8CA6-2BEB-C641-58A10894EA60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1:27.366" v="1881" actId="1076"/>
          <ac:spMkLst>
            <pc:docMk/>
            <pc:sldMk cId="854130853" sldId="591"/>
            <ac:spMk id="5" creationId="{B73CCC83-BE13-7EB4-463D-82A243203E99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2:28.373" v="1897" actId="20577"/>
          <ac:spMkLst>
            <pc:docMk/>
            <pc:sldMk cId="854130853" sldId="591"/>
            <ac:spMk id="6" creationId="{40224D6C-FDAD-31B0-4224-DBC999939622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29:45.857" v="1861" actId="14100"/>
          <ac:spMkLst>
            <pc:docMk/>
            <pc:sldMk cId="854130853" sldId="591"/>
            <ac:spMk id="7" creationId="{EDA49DE8-F021-0F0C-AE23-3A69095257AD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1:32.253" v="1882" actId="1076"/>
          <ac:spMkLst>
            <pc:docMk/>
            <pc:sldMk cId="854130853" sldId="591"/>
            <ac:spMk id="8" creationId="{F87F591F-9809-BAC3-2759-BE7CAA9038FF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1:38.625" v="1884" actId="1076"/>
          <ac:spMkLst>
            <pc:docMk/>
            <pc:sldMk cId="854130853" sldId="591"/>
            <ac:spMk id="10" creationId="{6DC2F25D-3DED-301D-1A68-06652F988B3C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1:27.366" v="1881" actId="1076"/>
          <ac:spMkLst>
            <pc:docMk/>
            <pc:sldMk cId="854130853" sldId="591"/>
            <ac:spMk id="11" creationId="{D28F4997-28F5-BDE6-44A9-DD70FE3DE14E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16.246" v="354" actId="478"/>
          <ac:spMkLst>
            <pc:docMk/>
            <pc:sldMk cId="854130853" sldId="591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1:27.366" v="1881" actId="1076"/>
          <ac:spMkLst>
            <pc:docMk/>
            <pc:sldMk cId="854130853" sldId="591"/>
            <ac:spMk id="12" creationId="{375BF07C-30C7-B368-3335-6B772CE47485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2:08.468" v="1893" actId="1076"/>
          <ac:spMkLst>
            <pc:docMk/>
            <pc:sldMk cId="854130853" sldId="591"/>
            <ac:spMk id="13" creationId="{A604FC6B-9992-C764-2A28-2CBA8049614C}"/>
          </ac:spMkLst>
        </pc:spChg>
        <pc:spChg chg="add del mod">
          <ac:chgData name="TAN Mei Yi [Harrisdale Senior High School]" userId="f9f029c9-d743-4d60-9f2c-e74bdec1ab07" providerId="ADAL" clId="{75AE6F58-A1C6-4FD7-9613-20ABF81868EC}" dt="2022-08-24T23:43:36.404" v="834" actId="478"/>
          <ac:spMkLst>
            <pc:docMk/>
            <pc:sldMk cId="854130853" sldId="591"/>
            <ac:spMk id="13" creationId="{E2049AB8-6EE5-9D9B-9434-92C317FA770D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16.246" v="354" actId="478"/>
          <ac:spMkLst>
            <pc:docMk/>
            <pc:sldMk cId="854130853" sldId="591"/>
            <ac:spMk id="14" creationId="{4A76AD83-EF10-2A02-D8C4-736B7955F2E6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1:42.474" v="1885" actId="1076"/>
          <ac:spMkLst>
            <pc:docMk/>
            <pc:sldMk cId="854130853" sldId="591"/>
            <ac:spMk id="14" creationId="{C8997A53-EE60-B0B8-7531-E829E00C3E93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1:49.268" v="1888" actId="14100"/>
          <ac:spMkLst>
            <pc:docMk/>
            <pc:sldMk cId="854130853" sldId="591"/>
            <ac:spMk id="15" creationId="{48FB1D36-F2AD-4BFF-D3B7-A0B1A04F99CC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1:52.098" v="1889" actId="1076"/>
          <ac:spMkLst>
            <pc:docMk/>
            <pc:sldMk cId="854130853" sldId="591"/>
            <ac:spMk id="16" creationId="{064897C4-4249-69B8-5A7D-90B1D7E9C857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0:22.583" v="1869" actId="1076"/>
          <ac:spMkLst>
            <pc:docMk/>
            <pc:sldMk cId="854130853" sldId="591"/>
            <ac:spMk id="17" creationId="{DE36BCEA-DAD6-64BC-980F-CCF3A7E74161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2:04.942" v="1892" actId="1076"/>
          <ac:spMkLst>
            <pc:docMk/>
            <pc:sldMk cId="854130853" sldId="591"/>
            <ac:spMk id="18" creationId="{4843E987-5F88-19D0-FE9A-E7B67AFA22EB}"/>
          </ac:spMkLst>
        </pc:spChg>
        <pc:spChg chg="add mod">
          <ac:chgData name="TAN Mei Yi [Harrisdale Senior High School]" userId="f9f029c9-d743-4d60-9f2c-e74bdec1ab07" providerId="ADAL" clId="{75AE6F58-A1C6-4FD7-9613-20ABF81868EC}" dt="2022-08-26T01:32:49.490" v="1902" actId="1076"/>
          <ac:spMkLst>
            <pc:docMk/>
            <pc:sldMk cId="854130853" sldId="591"/>
            <ac:spMk id="19" creationId="{32D0A864-FB8C-F139-EE07-42E0A200F971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16.246" v="354" actId="478"/>
          <ac:spMkLst>
            <pc:docMk/>
            <pc:sldMk cId="854130853" sldId="591"/>
            <ac:spMk id="24" creationId="{79EC8ABD-9521-0A6F-73BE-FC69DFA31FAA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16.246" v="354" actId="478"/>
          <ac:spMkLst>
            <pc:docMk/>
            <pc:sldMk cId="854130853" sldId="591"/>
            <ac:spMk id="25" creationId="{54709592-2587-8B70-BAEB-F37C1CA98415}"/>
          </ac:spMkLst>
        </pc:spChg>
        <pc:picChg chg="add mod">
          <ac:chgData name="TAN Mei Yi [Harrisdale Senior High School]" userId="f9f029c9-d743-4d60-9f2c-e74bdec1ab07" providerId="ADAL" clId="{75AE6F58-A1C6-4FD7-9613-20ABF81868EC}" dt="2022-08-26T01:31:22.704" v="1880" actId="1076"/>
          <ac:picMkLst>
            <pc:docMk/>
            <pc:sldMk cId="854130853" sldId="591"/>
            <ac:picMk id="3" creationId="{E0D92533-2A08-4457-E244-D6558E66B8AA}"/>
          </ac:picMkLst>
        </pc:picChg>
        <pc:picChg chg="del">
          <ac:chgData name="TAN Mei Yi [Harrisdale Senior High School]" userId="f9f029c9-d743-4d60-9f2c-e74bdec1ab07" providerId="ADAL" clId="{75AE6F58-A1C6-4FD7-9613-20ABF81868EC}" dt="2022-08-24T06:31:01.955" v="70" actId="478"/>
          <ac:picMkLst>
            <pc:docMk/>
            <pc:sldMk cId="854130853" sldId="591"/>
            <ac:picMk id="4" creationId="{16CF3BE0-2878-3F57-2460-E06CA7545148}"/>
          </ac:picMkLst>
        </pc:picChg>
        <pc:picChg chg="add del mod">
          <ac:chgData name="TAN Mei Yi [Harrisdale Senior High School]" userId="f9f029c9-d743-4d60-9f2c-e74bdec1ab07" providerId="ADAL" clId="{75AE6F58-A1C6-4FD7-9613-20ABF81868EC}" dt="2022-08-25T00:05:51.335" v="1366" actId="478"/>
          <ac:picMkLst>
            <pc:docMk/>
            <pc:sldMk cId="854130853" sldId="591"/>
            <ac:picMk id="7" creationId="{7B8FE97A-37CB-7407-B026-7709C2980B69}"/>
          </ac:picMkLst>
        </pc:picChg>
        <pc:picChg chg="add del">
          <ac:chgData name="TAN Mei Yi [Harrisdale Senior High School]" userId="f9f029c9-d743-4d60-9f2c-e74bdec1ab07" providerId="ADAL" clId="{75AE6F58-A1C6-4FD7-9613-20ABF81868EC}" dt="2022-08-25T00:06:03.885" v="1368" actId="478"/>
          <ac:picMkLst>
            <pc:docMk/>
            <pc:sldMk cId="854130853" sldId="591"/>
            <ac:picMk id="20" creationId="{04EC778F-AA96-F4CD-4BD7-0F9ADD7AB95B}"/>
          </ac:picMkLst>
        </pc:picChg>
      </pc:sldChg>
      <pc:sldChg chg="addSp delSp modSp add mod delAnim modAnim">
        <pc:chgData name="TAN Mei Yi [Harrisdale Senior High School]" userId="f9f029c9-d743-4d60-9f2c-e74bdec1ab07" providerId="ADAL" clId="{75AE6F58-A1C6-4FD7-9613-20ABF81868EC}" dt="2022-08-25T00:17:45.741" v="1593" actId="478"/>
        <pc:sldMkLst>
          <pc:docMk/>
          <pc:sldMk cId="3924713097" sldId="592"/>
        </pc:sldMkLst>
        <pc:spChg chg="add mod">
          <ac:chgData name="TAN Mei Yi [Harrisdale Senior High School]" userId="f9f029c9-d743-4d60-9f2c-e74bdec1ab07" providerId="ADAL" clId="{75AE6F58-A1C6-4FD7-9613-20ABF81868EC}" dt="2022-08-25T00:12:25.399" v="1424" actId="14100"/>
          <ac:spMkLst>
            <pc:docMk/>
            <pc:sldMk cId="3924713097" sldId="592"/>
            <ac:spMk id="5" creationId="{7953B2DE-E7F9-5286-1258-C6B9BDA0A7EB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13:07.735" v="1482" actId="14100"/>
          <ac:spMkLst>
            <pc:docMk/>
            <pc:sldMk cId="3924713097" sldId="592"/>
            <ac:spMk id="6" creationId="{4B1AAFED-BAA5-628A-05A6-C5DD66899B9E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13:33.711" v="1492" actId="1076"/>
          <ac:spMkLst>
            <pc:docMk/>
            <pc:sldMk cId="3924713097" sldId="592"/>
            <ac:spMk id="7" creationId="{3F1B9AB2-7642-5DDE-9CB2-50D9FF970242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14:33.914" v="1505" actId="1076"/>
          <ac:spMkLst>
            <pc:docMk/>
            <pc:sldMk cId="3924713097" sldId="592"/>
            <ac:spMk id="8" creationId="{54E19909-E61B-B3CB-2618-0E048F027760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15:15.253" v="1511"/>
          <ac:spMkLst>
            <pc:docMk/>
            <pc:sldMk cId="3924713097" sldId="592"/>
            <ac:spMk id="10" creationId="{90B7D4AE-EFF6-EFBE-7FD7-98F3950C5CBA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15:48.397" v="1517" actId="1076"/>
          <ac:spMkLst>
            <pc:docMk/>
            <pc:sldMk cId="3924713097" sldId="592"/>
            <ac:spMk id="11" creationId="{4E4A5547-F7E8-9D59-813A-20A23C2AE137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20.700" v="355" actId="478"/>
          <ac:spMkLst>
            <pc:docMk/>
            <pc:sldMk cId="3924713097" sldId="592"/>
            <ac:spMk id="12" creationId="{03DABAC0-3C63-66DA-7713-9662F40BA932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16:10.950" v="1523" actId="1076"/>
          <ac:spMkLst>
            <pc:docMk/>
            <pc:sldMk cId="3924713097" sldId="592"/>
            <ac:spMk id="12" creationId="{7E7B07D9-7A1D-3108-79BF-ABC8C40982A4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16:27.782" v="1543"/>
          <ac:spMkLst>
            <pc:docMk/>
            <pc:sldMk cId="3924713097" sldId="592"/>
            <ac:spMk id="13" creationId="{EC313F1A-CFFF-30BC-B407-CACAA4CB46FF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20.700" v="355" actId="478"/>
          <ac:spMkLst>
            <pc:docMk/>
            <pc:sldMk cId="3924713097" sldId="592"/>
            <ac:spMk id="14" creationId="{4A76AD83-EF10-2A02-D8C4-736B7955F2E6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16:41.033" v="1551" actId="1076"/>
          <ac:spMkLst>
            <pc:docMk/>
            <pc:sldMk cId="3924713097" sldId="592"/>
            <ac:spMk id="14" creationId="{FC0D29C1-C735-7DD9-9316-BD14EB01B0E5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16:49.673" v="1556" actId="1076"/>
          <ac:spMkLst>
            <pc:docMk/>
            <pc:sldMk cId="3924713097" sldId="592"/>
            <ac:spMk id="15" creationId="{58C7375B-6CD6-D960-CD1D-2C3ABD91B483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17:44.584" v="1592" actId="1076"/>
          <ac:spMkLst>
            <pc:docMk/>
            <pc:sldMk cId="3924713097" sldId="592"/>
            <ac:spMk id="16" creationId="{5A331971-3B4D-E92B-D267-0DEB104E9CB5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20.700" v="355" actId="478"/>
          <ac:spMkLst>
            <pc:docMk/>
            <pc:sldMk cId="3924713097" sldId="592"/>
            <ac:spMk id="24" creationId="{79EC8ABD-9521-0A6F-73BE-FC69DFA31FAA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20.700" v="355" actId="478"/>
          <ac:spMkLst>
            <pc:docMk/>
            <pc:sldMk cId="3924713097" sldId="592"/>
            <ac:spMk id="25" creationId="{54709592-2587-8B70-BAEB-F37C1CA98415}"/>
          </ac:spMkLst>
        </pc:spChg>
        <pc:picChg chg="add del mod">
          <ac:chgData name="TAN Mei Yi [Harrisdale Senior High School]" userId="f9f029c9-d743-4d60-9f2c-e74bdec1ab07" providerId="ADAL" clId="{75AE6F58-A1C6-4FD7-9613-20ABF81868EC}" dt="2022-08-25T00:17:45.741" v="1593" actId="478"/>
          <ac:picMkLst>
            <pc:docMk/>
            <pc:sldMk cId="3924713097" sldId="592"/>
            <ac:picMk id="3" creationId="{179054C8-BA70-BB1F-3B60-BB76997F6ECC}"/>
          </ac:picMkLst>
        </pc:picChg>
        <pc:picChg chg="del">
          <ac:chgData name="TAN Mei Yi [Harrisdale Senior High School]" userId="f9f029c9-d743-4d60-9f2c-e74bdec1ab07" providerId="ADAL" clId="{75AE6F58-A1C6-4FD7-9613-20ABF81868EC}" dt="2022-08-24T06:31:34.087" v="74" actId="478"/>
          <ac:picMkLst>
            <pc:docMk/>
            <pc:sldMk cId="3924713097" sldId="592"/>
            <ac:picMk id="3" creationId="{E0D92533-2A08-4457-E244-D6558E66B8AA}"/>
          </ac:picMkLst>
        </pc:picChg>
        <pc:picChg chg="add mod">
          <ac:chgData name="TAN Mei Yi [Harrisdale Senior High School]" userId="f9f029c9-d743-4d60-9f2c-e74bdec1ab07" providerId="ADAL" clId="{75AE6F58-A1C6-4FD7-9613-20ABF81868EC}" dt="2022-08-24T06:31:36.234" v="76" actId="1076"/>
          <ac:picMkLst>
            <pc:docMk/>
            <pc:sldMk cId="3924713097" sldId="592"/>
            <ac:picMk id="4" creationId="{3C9F4A7A-262D-2414-0A6D-4B1D61693581}"/>
          </ac:picMkLst>
        </pc:picChg>
      </pc:sldChg>
      <pc:sldChg chg="addSp delSp modSp add mod delAnim modAnim">
        <pc:chgData name="TAN Mei Yi [Harrisdale Senior High School]" userId="f9f029c9-d743-4d60-9f2c-e74bdec1ab07" providerId="ADAL" clId="{75AE6F58-A1C6-4FD7-9613-20ABF81868EC}" dt="2022-08-25T00:29:04.849" v="1828" actId="478"/>
        <pc:sldMkLst>
          <pc:docMk/>
          <pc:sldMk cId="2903046992" sldId="593"/>
        </pc:sldMkLst>
        <pc:spChg chg="add mod">
          <ac:chgData name="TAN Mei Yi [Harrisdale Senior High School]" userId="f9f029c9-d743-4d60-9f2c-e74bdec1ab07" providerId="ADAL" clId="{75AE6F58-A1C6-4FD7-9613-20ABF81868EC}" dt="2022-08-25T00:18:40.088" v="1599" actId="1076"/>
          <ac:spMkLst>
            <pc:docMk/>
            <pc:sldMk cId="2903046992" sldId="593"/>
            <ac:spMk id="5" creationId="{8D2003E5-2CE2-E73B-0D73-18ADA0878DD7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24:51.203" v="1608" actId="1076"/>
          <ac:spMkLst>
            <pc:docMk/>
            <pc:sldMk cId="2903046992" sldId="593"/>
            <ac:spMk id="6" creationId="{A913BE3F-8AC8-7436-FA27-833C0429EBF4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25:27.512" v="1680" actId="1076"/>
          <ac:spMkLst>
            <pc:docMk/>
            <pc:sldMk cId="2903046992" sldId="593"/>
            <ac:spMk id="7" creationId="{37D8E1D9-2002-CDFE-09DC-D96BF8B14BD2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25:42.133" v="1685" actId="1076"/>
          <ac:spMkLst>
            <pc:docMk/>
            <pc:sldMk cId="2903046992" sldId="593"/>
            <ac:spMk id="8" creationId="{C7E215DA-EC5A-2802-EB8A-0A0F530718C9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26:21.391" v="1702" actId="1076"/>
          <ac:spMkLst>
            <pc:docMk/>
            <pc:sldMk cId="2903046992" sldId="593"/>
            <ac:spMk id="10" creationId="{CEE23CB2-5B8B-0E64-A691-07D88F275FB1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27:52.897" v="1765" actId="1076"/>
          <ac:spMkLst>
            <pc:docMk/>
            <pc:sldMk cId="2903046992" sldId="593"/>
            <ac:spMk id="11" creationId="{DB5233CB-644B-7887-0924-FD4F09212A04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24.073" v="356" actId="478"/>
          <ac:spMkLst>
            <pc:docMk/>
            <pc:sldMk cId="2903046992" sldId="593"/>
            <ac:spMk id="12" creationId="{03DABAC0-3C63-66DA-7713-9662F40BA932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24.073" v="356" actId="478"/>
          <ac:spMkLst>
            <pc:docMk/>
            <pc:sldMk cId="2903046992" sldId="593"/>
            <ac:spMk id="14" creationId="{4A76AD83-EF10-2A02-D8C4-736B7955F2E6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27:50.820" v="1764" actId="1076"/>
          <ac:spMkLst>
            <pc:docMk/>
            <pc:sldMk cId="2903046992" sldId="593"/>
            <ac:spMk id="16" creationId="{2582120A-C377-F7B9-82CB-A9FD718B12EB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28:29.330" v="1780" actId="1076"/>
          <ac:spMkLst>
            <pc:docMk/>
            <pc:sldMk cId="2903046992" sldId="593"/>
            <ac:spMk id="17" creationId="{EC1131F0-FCEB-070E-3C7C-3BC1856BEE43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28:52.984" v="1819" actId="1076"/>
          <ac:spMkLst>
            <pc:docMk/>
            <pc:sldMk cId="2903046992" sldId="593"/>
            <ac:spMk id="18" creationId="{95B9DB82-C0B0-8EFC-3EBD-FB8DFBEC9D85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29:02.393" v="1826"/>
          <ac:spMkLst>
            <pc:docMk/>
            <pc:sldMk cId="2903046992" sldId="593"/>
            <ac:spMk id="19" creationId="{C92DDE14-06D4-600A-044F-903AEEDE4E1D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24.073" v="356" actId="478"/>
          <ac:spMkLst>
            <pc:docMk/>
            <pc:sldMk cId="2903046992" sldId="593"/>
            <ac:spMk id="24" creationId="{79EC8ABD-9521-0A6F-73BE-FC69DFA31FAA}"/>
          </ac:spMkLst>
        </pc:spChg>
        <pc:spChg chg="del">
          <ac:chgData name="TAN Mei Yi [Harrisdale Senior High School]" userId="f9f029c9-d743-4d60-9f2c-e74bdec1ab07" providerId="ADAL" clId="{75AE6F58-A1C6-4FD7-9613-20ABF81868EC}" dt="2022-08-24T06:39:26.287" v="357" actId="478"/>
          <ac:spMkLst>
            <pc:docMk/>
            <pc:sldMk cId="2903046992" sldId="593"/>
            <ac:spMk id="25" creationId="{54709592-2587-8B70-BAEB-F37C1CA98415}"/>
          </ac:spMkLst>
        </pc:spChg>
        <pc:picChg chg="add mod ord">
          <ac:chgData name="TAN Mei Yi [Harrisdale Senior High School]" userId="f9f029c9-d743-4d60-9f2c-e74bdec1ab07" providerId="ADAL" clId="{75AE6F58-A1C6-4FD7-9613-20ABF81868EC}" dt="2022-08-25T00:18:27.689" v="1597" actId="14100"/>
          <ac:picMkLst>
            <pc:docMk/>
            <pc:sldMk cId="2903046992" sldId="593"/>
            <ac:picMk id="3" creationId="{FDAE682D-FD3E-0975-8758-4CEA74005078}"/>
          </ac:picMkLst>
        </pc:picChg>
        <pc:picChg chg="del">
          <ac:chgData name="TAN Mei Yi [Harrisdale Senior High School]" userId="f9f029c9-d743-4d60-9f2c-e74bdec1ab07" providerId="ADAL" clId="{75AE6F58-A1C6-4FD7-9613-20ABF81868EC}" dt="2022-08-24T06:31:54.468" v="78" actId="478"/>
          <ac:picMkLst>
            <pc:docMk/>
            <pc:sldMk cId="2903046992" sldId="593"/>
            <ac:picMk id="4" creationId="{3C9F4A7A-262D-2414-0A6D-4B1D61693581}"/>
          </ac:picMkLst>
        </pc:picChg>
        <pc:picChg chg="add del mod">
          <ac:chgData name="TAN Mei Yi [Harrisdale Senior High School]" userId="f9f029c9-d743-4d60-9f2c-e74bdec1ab07" providerId="ADAL" clId="{75AE6F58-A1C6-4FD7-9613-20ABF81868EC}" dt="2022-08-25T00:27:01.890" v="1728" actId="478"/>
          <ac:picMkLst>
            <pc:docMk/>
            <pc:sldMk cId="2903046992" sldId="593"/>
            <ac:picMk id="4" creationId="{9797C015-D645-7687-31F8-CCE866DD8EE4}"/>
          </ac:picMkLst>
        </pc:picChg>
        <pc:picChg chg="add del mod">
          <ac:chgData name="TAN Mei Yi [Harrisdale Senior High School]" userId="f9f029c9-d743-4d60-9f2c-e74bdec1ab07" providerId="ADAL" clId="{75AE6F58-A1C6-4FD7-9613-20ABF81868EC}" dt="2022-08-25T00:29:04.849" v="1828" actId="478"/>
          <ac:picMkLst>
            <pc:docMk/>
            <pc:sldMk cId="2903046992" sldId="593"/>
            <ac:picMk id="13" creationId="{446F18F1-89E1-1D64-BE8F-4423AB7EE376}"/>
          </ac:picMkLst>
        </pc:picChg>
        <pc:picChg chg="add del mod">
          <ac:chgData name="TAN Mei Yi [Harrisdale Senior High School]" userId="f9f029c9-d743-4d60-9f2c-e74bdec1ab07" providerId="ADAL" clId="{75AE6F58-A1C6-4FD7-9613-20ABF81868EC}" dt="2022-08-25T00:29:03.589" v="1827" actId="478"/>
          <ac:picMkLst>
            <pc:docMk/>
            <pc:sldMk cId="2903046992" sldId="593"/>
            <ac:picMk id="15" creationId="{00583D21-A411-9CEE-1886-64E33F8C52FD}"/>
          </ac:picMkLst>
        </pc:picChg>
      </pc:sldChg>
      <pc:sldChg chg="addSp delSp modSp add mod delAnim modAnim">
        <pc:chgData name="TAN Mei Yi [Harrisdale Senior High School]" userId="f9f029c9-d743-4d60-9f2c-e74bdec1ab07" providerId="ADAL" clId="{75AE6F58-A1C6-4FD7-9613-20ABF81868EC}" dt="2022-08-25T00:02:23.998" v="1262" actId="1076"/>
        <pc:sldMkLst>
          <pc:docMk/>
          <pc:sldMk cId="300704088" sldId="594"/>
        </pc:sldMkLst>
        <pc:spChg chg="add mod">
          <ac:chgData name="TAN Mei Yi [Harrisdale Senior High School]" userId="f9f029c9-d743-4d60-9f2c-e74bdec1ab07" providerId="ADAL" clId="{75AE6F58-A1C6-4FD7-9613-20ABF81868EC}" dt="2022-08-24T23:58:10.452" v="1137" actId="20577"/>
          <ac:spMkLst>
            <pc:docMk/>
            <pc:sldMk cId="300704088" sldId="594"/>
            <ac:spMk id="2" creationId="{9735E0A9-B5F7-8927-6FE7-9D6997AB1656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00:38.926" v="1215" actId="1076"/>
          <ac:spMkLst>
            <pc:docMk/>
            <pc:sldMk cId="300704088" sldId="594"/>
            <ac:spMk id="4" creationId="{DFD6C9BF-55AC-91E0-A617-232F7DDD70A4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00:42.076" v="1216" actId="1076"/>
          <ac:spMkLst>
            <pc:docMk/>
            <pc:sldMk cId="300704088" sldId="594"/>
            <ac:spMk id="5" creationId="{66B5DB61-A1BD-3715-815F-E2E2051DB2B2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00:44.807" v="1217" actId="1076"/>
          <ac:spMkLst>
            <pc:docMk/>
            <pc:sldMk cId="300704088" sldId="594"/>
            <ac:spMk id="6" creationId="{7254002F-2C71-0A9C-D0C2-9A5A48862582}"/>
          </ac:spMkLst>
        </pc:spChg>
        <pc:spChg chg="del">
          <ac:chgData name="TAN Mei Yi [Harrisdale Senior High School]" userId="f9f029c9-d743-4d60-9f2c-e74bdec1ab07" providerId="ADAL" clId="{75AE6F58-A1C6-4FD7-9613-20ABF81868EC}" dt="2022-08-24T23:58:31.055" v="1144" actId="478"/>
          <ac:spMkLst>
            <pc:docMk/>
            <pc:sldMk cId="300704088" sldId="594"/>
            <ac:spMk id="7" creationId="{8EBBC7A2-3269-52BC-CC1D-8D6298B2F0E5}"/>
          </ac:spMkLst>
        </pc:spChg>
        <pc:spChg chg="mod">
          <ac:chgData name="TAN Mei Yi [Harrisdale Senior High School]" userId="f9f029c9-d743-4d60-9f2c-e74bdec1ab07" providerId="ADAL" clId="{75AE6F58-A1C6-4FD7-9613-20ABF81868EC}" dt="2022-08-25T00:00:36.223" v="1214" actId="1076"/>
          <ac:spMkLst>
            <pc:docMk/>
            <pc:sldMk cId="300704088" sldId="594"/>
            <ac:spMk id="8" creationId="{CA7CD7EF-68B2-13C1-C812-F4962D5091A9}"/>
          </ac:spMkLst>
        </pc:spChg>
        <pc:spChg chg="mod">
          <ac:chgData name="TAN Mei Yi [Harrisdale Senior High School]" userId="f9f029c9-d743-4d60-9f2c-e74bdec1ab07" providerId="ADAL" clId="{75AE6F58-A1C6-4FD7-9613-20ABF81868EC}" dt="2022-08-24T23:57:13.621" v="953" actId="20577"/>
          <ac:spMkLst>
            <pc:docMk/>
            <pc:sldMk cId="300704088" sldId="594"/>
            <ac:spMk id="9" creationId="{2ADA7AF8-1FC9-4807-B4FF-6DF092ABA010}"/>
          </ac:spMkLst>
        </pc:spChg>
        <pc:spChg chg="del">
          <ac:chgData name="TAN Mei Yi [Harrisdale Senior High School]" userId="f9f029c9-d743-4d60-9f2c-e74bdec1ab07" providerId="ADAL" clId="{75AE6F58-A1C6-4FD7-9613-20ABF81868EC}" dt="2022-08-24T23:58:28.413" v="1143" actId="478"/>
          <ac:spMkLst>
            <pc:docMk/>
            <pc:sldMk cId="300704088" sldId="594"/>
            <ac:spMk id="10" creationId="{B81CDA99-3708-4600-EFAB-D9C68941E167}"/>
          </ac:spMkLst>
        </pc:spChg>
        <pc:spChg chg="add mod">
          <ac:chgData name="TAN Mei Yi [Harrisdale Senior High School]" userId="f9f029c9-d743-4d60-9f2c-e74bdec1ab07" providerId="ADAL" clId="{75AE6F58-A1C6-4FD7-9613-20ABF81868EC}" dt="2022-08-25T00:01:04.161" v="1248" actId="1076"/>
          <ac:spMkLst>
            <pc:docMk/>
            <pc:sldMk cId="300704088" sldId="594"/>
            <ac:spMk id="11" creationId="{F8EEC293-8756-91C4-D8CE-51572C9263AD}"/>
          </ac:spMkLst>
        </pc:spChg>
        <pc:spChg chg="mod">
          <ac:chgData name="TAN Mei Yi [Harrisdale Senior High School]" userId="f9f029c9-d743-4d60-9f2c-e74bdec1ab07" providerId="ADAL" clId="{75AE6F58-A1C6-4FD7-9613-20ABF81868EC}" dt="2022-08-25T00:00:32.885" v="1213" actId="1076"/>
          <ac:spMkLst>
            <pc:docMk/>
            <pc:sldMk cId="300704088" sldId="594"/>
            <ac:spMk id="12" creationId="{03DABAC0-3C63-66DA-7713-9662F40BA932}"/>
          </ac:spMkLst>
        </pc:spChg>
        <pc:spChg chg="del">
          <ac:chgData name="TAN Mei Yi [Harrisdale Senior High School]" userId="f9f029c9-d743-4d60-9f2c-e74bdec1ab07" providerId="ADAL" clId="{75AE6F58-A1C6-4FD7-9613-20ABF81868EC}" dt="2022-08-24T23:58:28.413" v="1143" actId="478"/>
          <ac:spMkLst>
            <pc:docMk/>
            <pc:sldMk cId="300704088" sldId="594"/>
            <ac:spMk id="13" creationId="{23CE6D26-36A1-402F-42F5-A029D2FBC2E1}"/>
          </ac:spMkLst>
        </pc:spChg>
        <pc:spChg chg="del">
          <ac:chgData name="TAN Mei Yi [Harrisdale Senior High School]" userId="f9f029c9-d743-4d60-9f2c-e74bdec1ab07" providerId="ADAL" clId="{75AE6F58-A1C6-4FD7-9613-20ABF81868EC}" dt="2022-08-24T23:58:28.413" v="1143" actId="478"/>
          <ac:spMkLst>
            <pc:docMk/>
            <pc:sldMk cId="300704088" sldId="594"/>
            <ac:spMk id="17" creationId="{F1A27249-849E-CC84-BBE9-5EFF32799FCB}"/>
          </ac:spMkLst>
        </pc:spChg>
        <pc:spChg chg="del">
          <ac:chgData name="TAN Mei Yi [Harrisdale Senior High School]" userId="f9f029c9-d743-4d60-9f2c-e74bdec1ab07" providerId="ADAL" clId="{75AE6F58-A1C6-4FD7-9613-20ABF81868EC}" dt="2022-08-24T23:58:28.413" v="1143" actId="478"/>
          <ac:spMkLst>
            <pc:docMk/>
            <pc:sldMk cId="300704088" sldId="594"/>
            <ac:spMk id="18" creationId="{84D1AA64-8906-265B-183F-CAA9E611869A}"/>
          </ac:spMkLst>
        </pc:spChg>
        <pc:picChg chg="del">
          <ac:chgData name="TAN Mei Yi [Harrisdale Senior High School]" userId="f9f029c9-d743-4d60-9f2c-e74bdec1ab07" providerId="ADAL" clId="{75AE6F58-A1C6-4FD7-9613-20ABF81868EC}" dt="2022-08-24T23:57:22.415" v="954" actId="478"/>
          <ac:picMkLst>
            <pc:docMk/>
            <pc:sldMk cId="300704088" sldId="594"/>
            <ac:picMk id="3" creationId="{7D9ADD0A-9146-32AD-8640-8439570485CF}"/>
          </ac:picMkLst>
        </pc:picChg>
        <pc:picChg chg="add mod modCrop">
          <ac:chgData name="TAN Mei Yi [Harrisdale Senior High School]" userId="f9f029c9-d743-4d60-9f2c-e74bdec1ab07" providerId="ADAL" clId="{75AE6F58-A1C6-4FD7-9613-20ABF81868EC}" dt="2022-08-25T00:02:23.998" v="1262" actId="1076"/>
          <ac:picMkLst>
            <pc:docMk/>
            <pc:sldMk cId="300704088" sldId="594"/>
            <ac:picMk id="15" creationId="{D06BAA5D-FA9C-6177-2BB3-042D99C63DC5}"/>
          </ac:picMkLst>
        </pc:picChg>
      </pc:sldChg>
      <pc:sldChg chg="del">
        <pc:chgData name="TAN Mei Yi [Harrisdale Senior High School]" userId="f9f029c9-d743-4d60-9f2c-e74bdec1ab07" providerId="ADAL" clId="{75AE6F58-A1C6-4FD7-9613-20ABF81868EC}" dt="2022-08-24T06:27:33.546" v="30" actId="47"/>
        <pc:sldMkLst>
          <pc:docMk/>
          <pc:sldMk cId="1196640818" sldId="671"/>
        </pc:sldMkLst>
      </pc:sldChg>
      <pc:sldChg chg="del">
        <pc:chgData name="TAN Mei Yi [Harrisdale Senior High School]" userId="f9f029c9-d743-4d60-9f2c-e74bdec1ab07" providerId="ADAL" clId="{75AE6F58-A1C6-4FD7-9613-20ABF81868EC}" dt="2022-08-24T06:27:33.546" v="30" actId="47"/>
        <pc:sldMkLst>
          <pc:docMk/>
          <pc:sldMk cId="1848350495" sldId="674"/>
        </pc:sldMkLst>
      </pc:sldChg>
      <pc:sldChg chg="del">
        <pc:chgData name="TAN Mei Yi [Harrisdale Senior High School]" userId="f9f029c9-d743-4d60-9f2c-e74bdec1ab07" providerId="ADAL" clId="{75AE6F58-A1C6-4FD7-9613-20ABF81868EC}" dt="2022-08-24T06:27:33.546" v="30" actId="47"/>
        <pc:sldMkLst>
          <pc:docMk/>
          <pc:sldMk cId="3340298125" sldId="675"/>
        </pc:sldMkLst>
      </pc:sldChg>
      <pc:sldChg chg="del">
        <pc:chgData name="TAN Mei Yi [Harrisdale Senior High School]" userId="f9f029c9-d743-4d60-9f2c-e74bdec1ab07" providerId="ADAL" clId="{75AE6F58-A1C6-4FD7-9613-20ABF81868EC}" dt="2022-08-24T06:27:40.699" v="31" actId="47"/>
        <pc:sldMkLst>
          <pc:docMk/>
          <pc:sldMk cId="3184953975" sldId="676"/>
        </pc:sldMkLst>
      </pc:sldChg>
      <pc:sldChg chg="del">
        <pc:chgData name="TAN Mei Yi [Harrisdale Senior High School]" userId="f9f029c9-d743-4d60-9f2c-e74bdec1ab07" providerId="ADAL" clId="{75AE6F58-A1C6-4FD7-9613-20ABF81868EC}" dt="2022-08-24T06:27:40.699" v="31" actId="47"/>
        <pc:sldMkLst>
          <pc:docMk/>
          <pc:sldMk cId="1069597738" sldId="677"/>
        </pc:sldMkLst>
      </pc:sldChg>
      <pc:sldChg chg="del">
        <pc:chgData name="TAN Mei Yi [Harrisdale Senior High School]" userId="f9f029c9-d743-4d60-9f2c-e74bdec1ab07" providerId="ADAL" clId="{75AE6F58-A1C6-4FD7-9613-20ABF81868EC}" dt="2022-08-24T06:27:40.699" v="31" actId="47"/>
        <pc:sldMkLst>
          <pc:docMk/>
          <pc:sldMk cId="1699905137" sldId="678"/>
        </pc:sldMkLst>
      </pc:sldChg>
      <pc:sldChg chg="del">
        <pc:chgData name="TAN Mei Yi [Harrisdale Senior High School]" userId="f9f029c9-d743-4d60-9f2c-e74bdec1ab07" providerId="ADAL" clId="{75AE6F58-A1C6-4FD7-9613-20ABF81868EC}" dt="2022-08-24T06:27:40.699" v="31" actId="47"/>
        <pc:sldMkLst>
          <pc:docMk/>
          <pc:sldMk cId="2090074913" sldId="679"/>
        </pc:sldMkLst>
      </pc:sldChg>
      <pc:sldChg chg="del">
        <pc:chgData name="TAN Mei Yi [Harrisdale Senior High School]" userId="f9f029c9-d743-4d60-9f2c-e74bdec1ab07" providerId="ADAL" clId="{75AE6F58-A1C6-4FD7-9613-20ABF81868EC}" dt="2022-08-24T06:27:40.699" v="31" actId="47"/>
        <pc:sldMkLst>
          <pc:docMk/>
          <pc:sldMk cId="623957879" sldId="680"/>
        </pc:sldMkLst>
      </pc:sldChg>
      <pc:sldChg chg="del">
        <pc:chgData name="TAN Mei Yi [Harrisdale Senior High School]" userId="f9f029c9-d743-4d60-9f2c-e74bdec1ab07" providerId="ADAL" clId="{75AE6F58-A1C6-4FD7-9613-20ABF81868EC}" dt="2022-08-24T06:27:40.699" v="31" actId="47"/>
        <pc:sldMkLst>
          <pc:docMk/>
          <pc:sldMk cId="853591237" sldId="681"/>
        </pc:sldMkLst>
      </pc:sldChg>
      <pc:sldMasterChg chg="delSldLayout">
        <pc:chgData name="TAN Mei Yi [Harrisdale Senior High School]" userId="f9f029c9-d743-4d60-9f2c-e74bdec1ab07" providerId="ADAL" clId="{75AE6F58-A1C6-4FD7-9613-20ABF81868EC}" dt="2022-08-24T06:27:33.546" v="30" actId="47"/>
        <pc:sldMasterMkLst>
          <pc:docMk/>
          <pc:sldMasterMk cId="659784584" sldId="2147483648"/>
        </pc:sldMasterMkLst>
        <pc:sldLayoutChg chg="del">
          <pc:chgData name="TAN Mei Yi [Harrisdale Senior High School]" userId="f9f029c9-d743-4d60-9f2c-e74bdec1ab07" providerId="ADAL" clId="{75AE6F58-A1C6-4FD7-9613-20ABF81868EC}" dt="2022-08-24T06:27:33.546" v="30" actId="47"/>
          <pc:sldLayoutMkLst>
            <pc:docMk/>
            <pc:sldMasterMk cId="659784584" sldId="2147483648"/>
            <pc:sldLayoutMk cId="3473695507" sldId="2147483666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3:56:24.8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58 7856 0 0,'0'0'1516'0'0,"-3"-8"7618"0"0,71 16-6377 0 0,38-8-1309 0 0,33-6-189 0 0,-4 0-479 0 0,-46 7-315 0 0,18 4 463 0 0,-61-5-696 0 0,-14-2-154 0 0,-23 2-37 0 0,0-1-1 0 0,1 0 1 0 0,14-3-1 0 0,-15 2-6 0 0,-1 1 0 0 0,1 0 0 0 0,16 0 0 0 0,10 0 54 0 0,-4-2-30 0 0,57 2-1 0 0,-38 2 48 0 0,39-8 76 0 0,0 0-110 0 0,48 13 46 0 0,-103-6-64 0 0,11 2-20 0 0,-35-1-12 0 0,0-1 1 0 0,18-2-1 0 0,0 1 233 0 0,21-1-186 0 0,-28 1-166 0 0,40 2-1 0 0,1 0 556 0 0,-43-1-595 0 0,60-3-2 0 0,129-3 89 0 0,-17 12 379 0 0,50-6-328 0 0,-208 1 0 0 0,13 0 0 0 0,98-2-245 0 0,-72 2 162 0 0,-61-1 44 0 0,10 0 159 0 0,1 0 0 0 0,28 6 0 0 0,-31-4-232 0 0,1 0 0 0 0,23-2-1 0 0,-35 0 129 0 0,47-1-16 0 0,-25 0 0 0 0,45 3 0 0 0,31 1 0 0 0,-70-4 0 0 0,64-3 0 0 0,-54 2 0 0 0,-25 1 0 0 0,0 1 0 0 0,25 2 0 0 0,39 1 0 0 0,-37-3 0 0 0,70-4 0 0 0,14 0 0 0 0,-112 4 9 0 0,-10 1 2 0 0,0-1 0 0 0,0-1 0 0 0,1 0 0 0 0,10-2 0 0 0,27-3-11 0 0,-21 6 0 0 0,-16-1 0 0 0,-1 0 0 0 0,1 0 0 0 0,-1 1 0 0 0,11 1 0 0 0,10 1 0 0 0,-7-1 0 0 0,-17 0 0 0 0,1 0 0 0 0,14-2 0 0 0,-16 1 0 0 0,0 0 0 0 0,0 1 0 0 0,0 0 0 0 0,0 0 0 0 0,8 2 0 0 0,11 2 0 0 0,-16-5 11 0 0,0 1-1 0 0,0-1 0 0 0,11-2 1 0 0,12 0 11 0 0,14-2 42 0 0,-28 1-41 0 0,-15 3-17 0 0,0-1-1 0 0,-1 1 0 0 0,1-1 0 0 0,0 1 0 0 0,0 0 0 0 0,-1 0 0 0 0,6 1 0 0 0,-5-1 5 0 0,0 0-1 0 0,1 1 1 0 0,-1-1 0 0 0,1 0 0 0 0,-1-1-1 0 0,6 0 1 0 0,-6 0 1 0 0,1 1 0 0 0,-1-1-1 0 0,0 1 1 0 0,1 0 0 0 0,-1 0 0 0 0,1 0 0 0 0,3 1 0 0 0,4 0 17 0 0,1 0 1 0 0,22-2-1 0 0,-2 0 159 0 0,-31 1-118 0 0,10-1 144 0 0,-5 0-191 0 0,-3 2 31 0 0,-1-1-52 0 0,15-5 117 0 0,-15 3-135 0 0,-2 1 16 0 0,13-4 4 0 0,-3 3-30 0 0,-10 1-101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3:57:22.9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48 12584 0 0,'0'0'2521'0'0,"0"-16"3611"0"0,-1 14-5804 0 0,1 0 0 0 0,-1 0 1 0 0,0 0-1 0 0,0 1 0 0 0,0-1 1 0 0,0 0-1 0 0,0 0 0 0 0,-1 1 0 0 0,1-1 1 0 0,0 1-1 0 0,-1-1 0 0 0,1 1 1 0 0,-1 0-1 0 0,0 0 0 0 0,1-1 1 0 0,-1 1-1 0 0,0 0 0 0 0,0 0 0 0 0,-2-1 1 0 0,2 2-252 0 0,-1 0 0 0 0,1 0 0 0 0,0 0 0 0 0,0 0 0 0 0,0 0 1 0 0,-1 0-1 0 0,1 1 0 0 0,0-1 0 0 0,0 1 0 0 0,0-1 0 0 0,0 1 0 0 0,0 0 1 0 0,0 0-1 0 0,0 0 0 0 0,0 0 0 0 0,0 0 0 0 0,0 0 0 0 0,-1 2 0 0 0,-3 1-63 0 0,0 0-1 0 0,1 1 1 0 0,0 0-1 0 0,-1 0 0 0 0,2 0 1 0 0,-1 1-1 0 0,1 0 1 0 0,-5 7-1 0 0,7-9-18 0 0,0 1 1 0 0,0-1-1 0 0,0 1 0 0 0,1 0 0 0 0,-1-1 0 0 0,1 1 0 0 0,0 0 1 0 0,1 0-1 0 0,-1 0 0 0 0,1-1 0 0 0,0 1 0 0 0,0 0 1 0 0,1 5-1 0 0,1 1-8 0 0,0-1 0 0 0,0-1 0 0 0,1 1 1 0 0,0 0-1 0 0,8 16 0 0 0,-9-22 4 0 0,0 0-1 0 0,1 0 1 0 0,-1 0-1 0 0,1 0 1 0 0,0-1-1 0 0,0 1 1 0 0,1-1-1 0 0,-1 1 1 0 0,1-1-1 0 0,-1 0 1 0 0,1-1-1 0 0,0 1 1 0 0,0-1 0 0 0,8 4-1 0 0,-8-4-247 0 0,0-1-1 0 0,0 0 1 0 0,0-1 0 0 0,0 1-1 0 0,0-1 1 0 0,0 0 0 0 0,0 1 0 0 0,0-2-1 0 0,7 0 1 0 0,0-2-1106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0:56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13704 0 0,'0'0'2738'0'0,"-1"3"-1341"0"0,-7 10-126 0 0,1 0-1 0 0,1 0 0 0 0,-6 15 0 0 0,4-9-548 0 0,-5 15-436 0 0,1 0 0 0 0,2 0 0 0 0,2 1 0 0 0,0 0 0 0 0,-4 72 0 0 0,10-62-270 0 0,0-17 11 0 0,3 50 1 0 0,3-31-9 0 0,13 54 1 0 0,-13-84-72 0 0,0-1 0 0 0,2 1 0 0 0,0-1 0 0 0,0-1 0 0 0,2 1 0 0 0,16 25 1 0 0,22 19-1197 0 0,-9-25-4999 0 0,-1-6-1331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1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10 13792 0 0,'0'0'1673'0'0,"-2"-1"-288"0"0,-7-2-435 0 0,5-3 3179 0 0,-13 6-1364 0 0,14 1-2678 0 0,1-1 0 0 0,-1 1 0 0 0,1-1 0 0 0,0 1 0 0 0,-1 0 0 0 0,1 0-1 0 0,0 0 1 0 0,-1 0 0 0 0,1 1 0 0 0,0-1 0 0 0,0 1 0 0 0,0-1 0 0 0,0 1 0 0 0,0-1 0 0 0,0 1 0 0 0,1 0 0 0 0,-1 0 0 0 0,1 0 0 0 0,-1 0 0 0 0,-1 3 0 0 0,1-1 44 0 0,-1 0 1 0 0,1 0-1 0 0,0 0 1 0 0,0 0 0 0 0,1 1-1 0 0,-1-1 1 0 0,1 1-1 0 0,0-1 1 0 0,0 1 0 0 0,0 6-1 0 0,-2 23-131 0 0,2-26 0 0 0,0-1 0 0 0,1 0 0 0 0,0 15 0 0 0,3 2 0 0 0,-1-2 0 0 0,1-1 0 0 0,1 1 0 0 0,10 30 0 0 0,-7-30-83 0 0,4 10-234 0 0,-10-31 299 0 0,0 1-1 0 0,0-1 1 0 0,0 1 0 0 0,0-1-1 0 0,0 0 1 0 0,0 1 0 0 0,0-1-1 0 0,1 0 1 0 0,-1 0 0 0 0,0 0-1 0 0,1 0 1 0 0,-1 0 0 0 0,1 0 0 0 0,-1 0-1 0 0,4 1 1 0 0,-2-2-111 0 0,-1 1 1 0 0,1-1 0 0 0,-1 1-1 0 0,1-1 1 0 0,0 0-1 0 0,-1 0 1 0 0,1 0-1 0 0,-1-1 1 0 0,1 1 0 0 0,0-1-1 0 0,-1 1 1 0 0,1-1-1 0 0,-1 0 1 0 0,1 0-1 0 0,-1 0 1 0 0,0 0 0 0 0,5-3-1 0 0,13-12-2620 0 0,-5-2-3654 0 0,-5 1-431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1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74 11744 0 0,'-1'1'4088'0'0,"-9"22"318"0"0,9-17-3950 0 0,0-1 0 0 0,0 1-1 0 0,0-1 1 0 0,1 10 0 0 0,-2 5 289 0 0,2-16-606 0 0,0-1 0 0 0,-1 1 0 0 0,1 0 0 0 0,1 0-1 0 0,0 5 1 0 0,-1-5-83 0 0,1 2 256 0 0,0-1 0 0 0,1 1 0 0 0,-1 0 0 0 0,4 8 0 0 0,-1-7-246 0 0,1 1-1 0 0,0-1 1 0 0,0 0-1 0 0,1 0 0 0 0,-1 0 1 0 0,1-1-1 0 0,1 0 1 0 0,-1 0-1 0 0,1-1 1 0 0,0 1-1 0 0,12 5 1 0 0,-15-11 19 0 0,8-10 37 0 0,-4 4-65 0 0,0-1 0 0 0,0 1 0 0 0,-1-2 1 0 0,0 1-1 0 0,10-14 0 0 0,4-6 126 0 0,-18 24-107 0 0,1-1 0 0 0,-1 0 0 0 0,0 0 0 0 0,-1 0 1 0 0,1 0-1 0 0,0-1 0 0 0,2-6 0 0 0,-2 4-13 0 0,-1 0 1 0 0,0 1-1 0 0,0-1 0 0 0,-1 0 1 0 0,0 0-1 0 0,0-1 0 0 0,-1 1 1 0 0,0-11-1 0 0,0 14-49 0 0,-1 0 0 0 0,0-1 0 0 0,0 1 0 0 0,0 0 0 0 0,-1 0 0 0 0,0 0 0 0 0,1-1 0 0 0,-2 2 1 0 0,1-1-1 0 0,0 0 0 0 0,-1 0 0 0 0,1 1 0 0 0,-1-1 0 0 0,0 1 0 0 0,-4-4 0 0 0,1 3-9 0 0,1 0 0 0 0,0 0 1 0 0,-1 1-1 0 0,0 0 0 0 0,0 0 1 0 0,0 0-1 0 0,0 0 0 0 0,0 1 1 0 0,0 0-1 0 0,-1 1 0 0 0,-10-2 1 0 0,14 3-34 0 0,-1-1-1 0 0,1 2 1 0 0,0-1 0 0 0,-1 0-1 0 0,1 1 1 0 0,0-1 0 0 0,0 1 0 0 0,-1 0-1 0 0,1 0 1 0 0,0 0 0 0 0,-4 3-1 0 0,-2 1-214 0 0,0 0 0 0 0,-10 9-1 0 0,11-8-140 0 0,0 2 0 0 0,1-1-1 0 0,0 1 1 0 0,1 0-1 0 0,-1 0 1 0 0,2 1-1 0 0,-1 0 1 0 0,1 0-1 0 0,0 0 1 0 0,-3 11-1 0 0,5-2-1447 0 0,0-4-352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19495 0 0,'0'0'1475'0'0,"2"-1"-999"0"0,2 1-354 0 0,-3 0-108 0 0,1 0-1 0 0,-1 0 1 0 0,0 0-1 0 0,1 0 1 0 0,-1-1 0 0 0,0 1-1 0 0,1 0 1 0 0,-1-1-1 0 0,0 1 1 0 0,1-1-1 0 0,-1 0 1 0 0,0 1-1 0 0,2-2 1 0 0,-2 1 641 0 0,3 14 1125 0 0,-1-4-1545 0 0,0-1 0 0 0,-1 1 0 0 0,0 0 0 0 0,-1 0 0 0 0,0 0 0 0 0,0 0 0 0 0,-1 0 0 0 0,0 1 1 0 0,-1-1-1 0 0,0 0 0 0 0,0 0 0 0 0,-1 0 0 0 0,0 0 0 0 0,-4 9 0 0 0,3 1-244 0 0,2-16-7 0 0,1-1 0 0 0,0 1 1 0 0,-1-1-1 0 0,1 0 0 0 0,-1 1 0 0 0,0-1 0 0 0,-1 3 0 0 0,1-3-218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5984 0 0,'10'-19'607'0'0,"3"-5"657"0"0,-3 11 8348 0 0,-9 13-9493 0 0,-1 0-1 0 0,0-1 0 0 0,1 1 1 0 0,-1 0-1 0 0,1 0 0 0 0,-1 0 1 0 0,0-1-1 0 0,1 1 0 0 0,-1 0 1 0 0,1 0-1 0 0,-1 0 0 0 0,1 0 1 0 0,-1 0-1 0 0,1 0 0 0 0,-1 0 1 0 0,0 0-1 0 0,1 0 0 0 0,-1 0 0 0 0,1 1 1 0 0,-1-1-1 0 0,1 0 0 0 0,-1 0 1 0 0,0 0-1 0 0,1 0 0 0 0,-1 1 1 0 0,1-1-1 0 0,-1 0 0 0 0,0 0 1 0 0,1 1-1 0 0,-1-1 0 0 0,0 0 1 0 0,1 1-1 0 0,-1-1 0 0 0,0 0 0 0 0,1 1 1 0 0,-1-1-1 0 0,0 1 0 0 0,10 14 2065 0 0,-7-7-1947 0 0,-1 0 1 0 0,1-1-1 0 0,-2 1 0 0 0,1 0 1 0 0,-1 10-1 0 0,4 14 254 0 0,-4-23-357 0 0,-1 1 1 0 0,0-1-1 0 0,0 0 1 0 0,-3 17 0 0 0,0 12 122 0 0,1-20-225 0 0,1-14-19 0 0,0 0-1 0 0,0 1 0 0 0,1-1 0 0 0,-1 0 0 0 0,1 7 1 0 0,4-10 33 0 0,1 0 1 0 0,-1 0 0 0 0,0-1-1 0 0,0 0 1 0 0,1 0 0 0 0,4 0 0 0 0,-8 0-36 0 0,10-1 36 0 0,1 0-1 0 0,-1-1 0 0 0,0 0 0 0 0,19-6 1 0 0,-24 7-39 0 0,0 0 0 0 0,0 0 0 0 0,0 1 0 0 0,0 0 1 0 0,0 0-1 0 0,0 1 0 0 0,7 1 0 0 0,-6-1 0 0 0,1 1 25 0 0,1 0 0 0 0,0 0 1 0 0,12 6-1 0 0,-18-6-15 0 0,-1-1 55 0 0,-1 0-49 0 0,-1 0 0 0 0,1 0 0 0 0,-1 0 0 0 0,1 0 0 0 0,0 0 0 0 0,0 0 0 0 0,-1 0 0 0 0,1 0 0 0 0,0-1 0 0 0,0 1 0 0 0,0 0 0 0 0,0 0 0 0 0,0-1 0 0 0,2 2 0 0 0,-3-2-21 0 0,0 1 15 0 0,0 0-1 0 0,0 0 1 0 0,0 0-1 0 0,0-1 1 0 0,0 1-1 0 0,0 0 1 0 0,0 0-1 0 0,0 0 1 0 0,0 0-1 0 0,0 0 1 0 0,0 0 0 0 0,-1-1-1 0 0,1 1 1 0 0,-1 1-1 0 0,0 3 24 0 0,0-1 0 0 0,-1 1-1 0 0,1-1 1 0 0,-1 0 0 0 0,-1 1-1 0 0,1-1 1 0 0,0 0 0 0 0,-1 0 0 0 0,0 0-1 0 0,0-1 1 0 0,0 1 0 0 0,0-1-1 0 0,-1 1 1 0 0,1-1 0 0 0,-1 0 0 0 0,0 0-1 0 0,0-1 1 0 0,-7 5 0 0 0,-27 9 8 0 0,18-7-13 0 0,-22 6-1 0 0,36-14-78 0 0,0 0 0 0 0,0-1 0 0 0,0 0 0 0 0,-1 0 0 0 0,1 0-1 0 0,0-1 1 0 0,0 0 0 0 0,0 0 0 0 0,-6-2 0 0 0,2 0-48 0 0,7 2-19 0 0,0 0 0 0 0,0 0 0 0 0,0 0-1 0 0,0 0 1 0 0,1-1 0 0 0,-1 1 0 0 0,0-1 0 0 0,1 0 0 0 0,-1 0 0 0 0,1 0 0 0 0,0 0 0 0 0,-1 0 0 0 0,-1-4 0 0 0,-9-7-1726 0 0,6 4 52 0 0,1-4-65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2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5984 0 0,'2'0'273'0'0,"41"-3"25"0"0,5-1 1388 0 0,-16 7 3430 0 0,-20 0-2961 0 0,-1 0 0 0 0,0 1 0 0 0,-1 0-1 0 0,20 11 1 0 0,-20-8-1747 0 0,0-1-1 0 0,0 2 0 0 0,-1 0 1 0 0,0 0-1 0 0,-1 0 0 0 0,0 1 1 0 0,12 16-1 0 0,-10-10-160 0 0,-1 0 0 0 0,0 1 0 0 0,-1 0 0 0 0,-1 0 0 0 0,-1 1 0 0 0,7 25 0 0 0,-2 4 139 0 0,5 58 0 0 0,-14-76-252 0 0,-1 0-1 0 0,0 0 1 0 0,-3 0 0 0 0,-6 43 0 0 0,-11 18-759 0 0,-8-2-3368 0 0,21-63-5454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4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13 5984 0 0,'0'0'464'0'0,"-1"-1"-306"0"0,1 1-119 0 0,0 0 0 0 0,-1 0 0 0 0,1 0 0 0 0,0 0 0 0 0,0 0 0 0 0,0 0 0 0 0,0 0 0 0 0,0 0 0 0 0,-1 0 0 0 0,1 0 0 0 0,0 0 0 0 0,0 0 0 0 0,0 0 0 0 0,0 0 0 0 0,0 0 0 0 0,0 0 0 0 0,-1-1 0 0 0,1 1 0 0 0,0 0 0 0 0,0 0 0 0 0,0 0 0 0 0,0 0 0 0 0,0 0 0 0 0,0 0 0 0 0,0 0 0 0 0,0-1 0 0 0,0 1 0 0 0,0 0 0 0 0,-1 0 0 0 0,1 0 0 0 0,0 0 0 0 0,0 0 0 0 0,0-1 0 0 0,0 1 0 0 0,0 0 0 0 0,0 0 0 0 0,0 0 0 0 0,0 0 0 0 0,0 0 0 0 0,0-1 0 0 0,0 1 0 0 0,0 0 0 0 0,0 0 0 0 0,0 0 0 0 0,1 0 0 0 0,-1 0 0 0 0,2-3 2543 0 0,-6 1-961 0 0,3 1-991 0 0,0 1 0 0 0,-1 0 0 0 0,1-1 0 0 0,0 1 0 0 0,-1 0 0 0 0,1 0 0 0 0,0 0 0 0 0,0 0 0 0 0,-1 0 1 0 0,1 0-1 0 0,0 0 0 0 0,0 1 0 0 0,-2 0 0 0 0,1-1-384 0 0,0 1 0 0 0,0 0-1 0 0,0 0 1 0 0,0 1 0 0 0,1-1 0 0 0,-1 0 0 0 0,0 1 0 0 0,1-1 0 0 0,-1 1 0 0 0,1-1 0 0 0,0 1 0 0 0,-2 2 0 0 0,1-1-244 0 0,0 0 0 0 0,0 1 0 0 0,0-1 0 0 0,0 1 1 0 0,1 0-1 0 0,0-1 0 0 0,0 1 0 0 0,0 0 0 0 0,0 0 0 0 0,0 6 0 0 0,1-7 16 0 0,0 0-1 0 0,0 0 1 0 0,0 0-1 0 0,-1 0 1 0 0,1 0 0 0 0,-1 0-1 0 0,0 0 1 0 0,0-1-1 0 0,0 1 1 0 0,0 0-1 0 0,-2 4 1 0 0,2-5-12 0 0,0 0 0 0 0,1 0 0 0 0,-1 0 0 0 0,1 1 0 0 0,0-1 0 0 0,0 0 0 0 0,-1 0 1 0 0,1 1-1 0 0,1-1 0 0 0,-1 0 0 0 0,1 3 0 0 0,-1 17-22 0 0,-3-5-38 0 0,2-13 23 0 0,0-1 1 0 0,0 1-1 0 0,1-1 0 0 0,-1 1 1 0 0,1 0-1 0 0,0-1 0 0 0,0 1 0 0 0,1 0 1 0 0,-1-1-1 0 0,1 4 0 0 0,0-2-25 0 0,0 0 0 0 0,-1 0 0 0 0,0 0 0 0 0,0 0 0 0 0,0 0 0 0 0,-1 0 0 0 0,0 0 0 0 0,0 0 0 0 0,-1 5 0 0 0,0-5 9 0 0,1 0 0 0 0,0 1 0 0 0,0-1 0 0 0,1 1 0 0 0,-1 0 0 0 0,1-1 0 0 0,1 10 0 0 0,18 40-75 0 0,-18-52 113 0 0,0-1 0 0 0,0 0 0 0 0,0 0 0 0 0,1 1 0 0 0,-1-1 0 0 0,1 0 0 0 0,-1 0 0 0 0,1 0 0 0 0,0-1 0 0 0,0 1 0 0 0,-1 0 0 0 0,1-1 0 0 0,1 1 0 0 0,-1-1 0 0 0,0 1 0 0 0,0-1 0 0 0,0 0 0 0 0,1 0 1 0 0,-1 0-1 0 0,1 0 0 0 0,-1 0 0 0 0,0-1 0 0 0,1 1 0 0 0,-1-1 0 0 0,1 0 0 0 0,0 0 0 0 0,2 0 0 0 0,1 1-9 0 0,0-1 1 0 0,0-1-1 0 0,0 1 0 0 0,0-1 0 0 0,0 0 1 0 0,0-1-1 0 0,0 1 0 0 0,0-1 1 0 0,0 0-1 0 0,5-3 0 0 0,-6 2 36 0 0,1 0-1 0 0,-1 0 1 0 0,0-1 0 0 0,0 1-1 0 0,0-1 1 0 0,-1 0-1 0 0,1 0 1 0 0,-1-1 0 0 0,0 0-1 0 0,0 1 1 0 0,0-1-1 0 0,-1 0 1 0 0,0-1 0 0 0,4-7-1 0 0,4-13 77 0 0,-8 20-85 0 0,0 0 1 0 0,0 0-1 0 0,-1 0 0 0 0,0-1 0 0 0,0 1 1 0 0,0-1-1 0 0,0-10 0 0 0,-10-69 1175 0 0,8 82-1114 0 0,-1 0 0 0 0,0 0 0 0 0,0 0 0 0 0,0 0-1 0 0,0 0 1 0 0,-1 0 0 0 0,1 1 0 0 0,-1-1 0 0 0,-3-4 0 0 0,3 3-16 0 0,-1 1 0 0 0,1-1 0 0 0,0 0 0 0 0,0 0 0 0 0,1 0 0 0 0,-2-9 1 0 0,2 11-58 0 0,1 1 0 0 0,-1 0 0 0 0,1 0 0 0 0,-1 0 1 0 0,0 0-1 0 0,0-1 0 0 0,1 1 0 0 0,-2 0 0 0 0,1 1 1 0 0,0-1-1 0 0,0 0 0 0 0,-1 0 0 0 0,1 0 1 0 0,0 1-1 0 0,-1-1 0 0 0,0 1 0 0 0,1-1 0 0 0,-1 1 1 0 0,0 0-1 0 0,0-1 0 0 0,0 1 0 0 0,-3-1 1 0 0,-22-11-61 0 0,11 6 56 0 0,4 4 7 0 0,10 3-60 0 0,0 0 0 0 0,-1 0-1 0 0,1 0 1 0 0,0 1 0 0 0,0-1 0 0 0,-1 1-1 0 0,1-1 1 0 0,0 1 0 0 0,0 0 0 0 0,-3 2-1 0 0,4-3 6 0 0,0 0-1 0 0,0 1 1 0 0,0 0-1 0 0,0-1 1 0 0,0 1-1 0 0,0-1 1 0 0,0 1-1 0 0,0 0 1 0 0,0 0-1 0 0,0 0 1 0 0,1 0 0 0 0,-1-1-1 0 0,0 1 1 0 0,1 0-1 0 0,-1 0 1 0 0,0 0-1 0 0,1 0 1 0 0,-1 1-1 0 0,1-1 1 0 0,-1 1-1 0 0,2 6-837 0 0,-1-8 633 0 0,0 1 0 0 0,0 0 0 0 0,0 0 0 0 0,0-1 0 0 0,0 1 0 0 0,0 0 0 0 0,0-1 0 0 0,0 1 0 0 0,0 0 0 0 0,0 0 0 0 0,0-1 0 0 0,0 1-1 0 0,0 0 1 0 0,-1-1 0 0 0,1 1 0 0 0,0-1 0 0 0,-1 1 0 0 0,1 0 0 0 0,0-1 0 0 0,-1 1 0 0 0,1-1 0 0 0,-1 1 0 0 0,1 0 0 0 0,-1 0 0 0 0,-18 14-6821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4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15200 0 0,'0'0'1378'0'0,"0"2"-1135"0"0,0 5 619 0 0,0 0-1 0 0,0 0 1 0 0,-1 0 0 0 0,-2 9-1 0 0,0-1 572 0 0,2-10-1197 0 0,0-1 1 0 0,0 1-1 0 0,-1-1 1 0 0,0 0-1 0 0,0 1 1 0 0,0-1-1 0 0,-5 7 1 0 0,-20 35 530 0 0,15-20-609 0 0,-3 5-283 0 0,12-26 312 0 0,1-2-648 0 0,0 0 0 0 0,0 0 0 0 0,0 0 0 0 0,0 0 0 0 0,-1 0 0 0 0,1 0 0 0 0,-1-1 0 0 0,0 1 0 0 0,-4 2 0 0 0,-2 1-4833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5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6912 0 0,'-14'12'528'0'0,"13"-12"-341"0"0,0 1 0 0 0,1-1 0 0 0,-1 1 0 0 0,0-1 0 0 0,0 0 0 0 0,0 1 0 0 0,1-1 0 0 0,-1 0 0 0 0,0 0 0 0 0,0 0 0 0 0,0 0 0 0 0,0 0 0 0 0,0 1 0 0 0,1-1 0 0 0,-1-1 0 0 0,0 1 0 0 0,-2 0 0 0 0,-3 0 1524 0 0,4 0-1204 0 0,0 1 0 0 0,0 0 1 0 0,0 0-1 0 0,1 0 0 0 0,-1 0 0 0 0,0 0 1 0 0,0 0-1 0 0,1 0 0 0 0,-1 0 0 0 0,1 1 1 0 0,-3 1-1 0 0,-16 21 2166 0 0,14-16-1775 0 0,-23 37 558 0 0,27-43-1404 0 0,1 0 0 0 0,0 0 0 0 0,0 1-1 0 0,-1-1 1 0 0,1 0 0 0 0,1 0 0 0 0,-1 1 0 0 0,0-1-1 0 0,0 0 1 0 0,1 1 0 0 0,-1 2 0 0 0,-4 14 213 0 0,1-8-193 0 0,0 1 0 0 0,1 0-1 0 0,0 0 1 0 0,0 0 0 0 0,1 0 0 0 0,0 20 0 0 0,-3 79-6 0 0,5-102-108 0 0,0 1 0 0 0,1-1 0 0 0,0 1 0 0 0,0-1 0 0 0,1 1 0 0 0,5 16-1 0 0,27 56-505 0 0,-17-42 327 0 0,-9-24-285 0 0,0 0-1 0 0,0-1 1 0 0,2 0 0 0 0,0-1-1 0 0,14 17 1 0 0,3 2-936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16152 0 0,'0'0'1461'0'0,"0"3"-1200"0"0,3 2-38 0 0,-1 1-1 0 0,1 0 1 0 0,0-1 0 0 0,5 7-1 0 0,-5-7 482 0 0,1 1-1 0 0,-1 0 0 0 0,4 9 1 0 0,-5-10-285 0 0,1 0-1 0 0,0 0 1 0 0,0 0 0 0 0,0 0 0 0 0,6 7 0 0 0,5 8 153 0 0,26 64 1053 0 0,-37-78-1519 0 0,0-1 0 0 0,-1 1 0 0 0,0 1 0 0 0,0-1 0 0 0,1 8 0 0 0,4 12 209 0 0,-4-13-140 0 0,0 1 0 0 0,0 0-1 0 0,-2 0 1 0 0,1 16 0 0 0,1 10 104 0 0,-2-32-205 0 0,-1 0 1 0 0,0 0-1 0 0,-1 0 1 0 0,-1 11-1 0 0,-2 12 162 0 0,0 6-28 0 0,-12 50 0 0 0,11-66-325 0 0,-2-1 0 0 0,0 0 0 0 0,-14 25 0 0 0,3-11-2735 0 0,-1-2-4038 0 0,9-14-1483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00:02.0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103 81 9560 0 0,'0'0'860'0'0,"3"-18"2049"0"0,1 8-33 0 0,-3 9-2429 0 0,0 0-1 0 0,-1-1 1 0 0,1 1-1 0 0,0-1 1 0 0,-1 1-1 0 0,0-1 1 0 0,1 1-1 0 0,-1-1 1 0 0,0-2-1 0 0,0 2-84 0 0,-1-1-1 0 0,0 1 1 0 0,1 0 0 0 0,-1 0 0 0 0,0 0-1 0 0,-1 0 1 0 0,1 0 0 0 0,0 0 0 0 0,-3-3-1 0 0,2 3-321 0 0,-1 1-1 0 0,1-1 1 0 0,0 1-1 0 0,-1 0 1 0 0,1 0-1 0 0,0 0 0 0 0,-1 0 1 0 0,1 1-1 0 0,-1-1 1 0 0,0 1-1 0 0,1-1 1 0 0,-1 1-1 0 0,1 0 1 0 0,-1 0-1 0 0,1 0 0 0 0,-1 0 1 0 0,0 1-1 0 0,1-1 1 0 0,-1 1-1 0 0,1 0 1 0 0,-1-1-1 0 0,1 1 1 0 0,-1 0-1 0 0,1 0 1 0 0,0 0-1 0 0,0 1 0 0 0,-1-1 1 0 0,1 1-1 0 0,0-1 1 0 0,0 1-1 0 0,0 0 1 0 0,0 0-1 0 0,-2 3 1 0 0,1 0-58 0 0,0 1 0 0 0,0-1 0 0 0,1 1 0 0 0,0-1 1 0 0,0 1-1 0 0,1 0 0 0 0,0 0 0 0 0,0 0 0 0 0,0-1 1 0 0,0 1-1 0 0,1 10 0 0 0,1-3-79 0 0,0 0 0 0 0,1 0 0 0 0,0 0 0 0 0,5 15 0 0 0,-7-28 94 0 0,0 1-1 0 0,0-1 1 0 0,0 0 0 0 0,0 0 0 0 0,1 1 0 0 0,-1-1-1 0 0,0 0 1 0 0,0 0 0 0 0,0 0 0 0 0,0 1-1 0 0,0-1 1 0 0,0 0 0 0 0,1 0 0 0 0,-1 0-1 0 0,0 1 1 0 0,0-1 0 0 0,0 0 0 0 0,1 0-1 0 0,-1 0 1 0 0,0 0 0 0 0,0 0 0 0 0,0 1 0 0 0,1-1-1 0 0,-1 0 1 0 0,0 0 0 0 0,0 0 0 0 0,1 0-1 0 0,-1 0 1 0 0,0 0 0 0 0,0 0 0 0 0,0 0-1 0 0,1 0 1 0 0,-1 0 0 0 0,0 0 0 0 0,0 0 0 0 0,1 0-1 0 0,-1 0 1 0 0,0 0 0 0 0,0 0 0 0 0,1 0-1 0 0,-1 0 1 0 0,0 0 0 0 0,0 0 0 0 0,1-1-1 0 0,-1 1 1 0 0,0 0 0 0 0,9-7 16 0 0,-9 7-21 0 0,4-3-9 0 0,0 0 0 0 0,-1 0 1 0 0,1 0-1 0 0,-1 0 0 0 0,0 0 0 0 0,0-1 0 0 0,0 0 0 0 0,3-6 0 0 0,16-36-16 0 0,-3 6-702 0 0,-15 33 1116 0 0,-1 1 0 0 0,-1-1-1 0 0,3-10 1 0 0,-4 24-354 0 0,-1 0-1 0 0,1-1 1 0 0,0 1-1 0 0,1 0 1 0 0,3 11 0 0 0,4 17-30 0 0,-7-27-5 0 0,0-1 0 0 0,0 1 0 0 0,0 0 0 0 0,7 13 0 0 0,-7-25-3312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14368 0 0,'0'0'1714'0'0,"0"2"-758"0"0,0 10 2820 0 0,0-11-2844 0 0,0 2-703 0 0,0 0 0 0 0,0-1 0 0 0,0 1 0 0 0,0 0 0 0 0,-1-1 0 0 0,1 1 0 0 0,-1-1 0 0 0,0 1 1 0 0,-1 3-1 0 0,2-5-140 0 0,-1 1 1 0 0,1 0-1 0 0,-1-1 1 0 0,1 1-1 0 0,0 0 1 0 0,0-1-1 0 0,0 1 1 0 0,0 0-1 0 0,0-1 0 0 0,0 1 1 0 0,1 2-1 0 0,-1 2 136 0 0,0 0-33 0 0,-1 0-1 0 0,0 0 1 0 0,0 0 0 0 0,0-1-1 0 0,-4 10 1 0 0,-2 14 109 0 0,-9 24-218 0 0,11-37-73 0 0,-8 16-212 0 0,9-25 92 0 0,1 0 0 0 0,0-1-1 0 0,1 1 1 0 0,-3 11 0 0 0,-2-1-522 0 0,2-4-3232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7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75 196 15200 0 0,'0'0'6457'0'0,"-4"12"-5044"0"0,4 0-1178 0 0,-1 0 0 0 0,-3 18 0 0 0,3-25-220 0 0,1-1 0 0 0,0 1 0 0 0,0 0 0 0 0,0-1 0 0 0,0 1 0 0 0,1 0 0 0 0,1 5-1 0 0,1 17 27 0 0,-4-23-41 0 0,0 1 0 0 0,7 10 0 0 0,-1-6-43 0 0,-3-6-1 0 0,-1-1 1 0 0,0 0-1 0 0,1 1 0 0 0,-1-1 0 0 0,0 1 0 0 0,0-1 1 0 0,0 4-1 0 0,2-7-59 0 0,9-1-1 0 0,-9 1 75 0 0,0 1 0 0 0,1-1-1 0 0,-1 0 1 0 0,0 0 0 0 0,0 0-1 0 0,5-2 1 0 0,35-28-222 0 0,-37 27 240 0 0,-1 0 0 0 0,0 0 0 0 0,0-1 0 0 0,0 1 0 0 0,-1-1 0 0 0,0 0 0 0 0,0 0-1 0 0,0 0 1 0 0,0-1 0 0 0,-1 1 0 0 0,5-12 0 0 0,-6 13 12 0 0,-1 0 0 0 0,1 0-1 0 0,0 0 1 0 0,1 1 0 0 0,3-6 0 0 0,-3 5 11 0 0,-1 1 0 0 0,0-1 1 0 0,0 0-1 0 0,0 1 0 0 0,0-1 0 0 0,1-4 1 0 0,-1 1 120 0 0,-1 0-1 0 0,0-1 1 0 0,0-9 0 0 0,3-16 417 0 0,-4 28-473 0 0,0 1-1 0 0,0 0 1 0 0,0 0 0 0 0,-1-1-1 0 0,0 1 1 0 0,0 0 0 0 0,0 0-1 0 0,0 0 1 0 0,-1 0 0 0 0,1 0-1 0 0,-5-7 1 0 0,1 3-13 0 0,1 1 0 0 0,-1 1 0 0 0,-1-1 0 0 0,-7-8 0 0 0,10 12-59 0 0,0 1 0 0 0,0 0 0 0 0,0-1 0 0 0,0 1 0 0 0,-1 0 0 0 0,1 1 0 0 0,0-1 0 0 0,-1 0 0 0 0,1 1 0 0 0,-1 0 0 0 0,0 0 0 0 0,-3-1 0 0 0,2 1 22 0 0,0 0 0 0 0,1-1 0 0 0,-1 1-1 0 0,0-1 1 0 0,-4-2 0 0 0,7 2-50 0 0,0 1 0 0 0,0-1 0 0 0,-1 1 0 0 0,1 0 0 0 0,-1 0 0 0 0,1 0 0 0 0,-1 1 0 0 0,1-1 0 0 0,-1 1 0 0 0,1-1 0 0 0,-1 1 0 0 0,1 0 0 0 0,-1 0 0 0 0,0 0 0 0 0,1 0 0 0 0,-1 0 0 0 0,0 0 0 0 0,1 1 0 0 0,-1 0 0 0 0,1-1 0 0 0,-1 1 0 0 0,-3 2 0 0 0,-7 2-175 0 0,10-4 101 0 0,1 0-1 0 0,-1 1 0 0 0,1-1 0 0 0,-1 0 0 0 0,1 1 1 0 0,-1-1-1 0 0,1 1 0 0 0,0 0 0 0 0,-4 3 0 0 0,-7 9-658 0 0,2-2-971 0 0,2-1-3579 0 0,-1 2-1552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17159 0 0,'0'0'1558'0'0,"1"1"-1282"0"0,16 7 625 0 0,-16-7 64 0 0,1 1 41 0 0,5 4-663 0 0,-1 1 0 0 0,0 0 0 0 0,0 0 0 0 0,0 0 0 0 0,-1 1 0 0 0,0 0 0 0 0,-1 0 0 0 0,0 0 0 0 0,0 0 0 0 0,-1 1 0 0 0,0 0 0 0 0,0 0 0 0 0,-1 0 0 0 0,2 12 0 0 0,-1 8-184 0 0,-1 0 1 0 0,-1 0 0 0 0,-4 40-1 0 0,-1-31-147 0 0,-2 0 0 0 0,-2 0-1 0 0,-1 0 1 0 0,-2-2-1 0 0,-18 42 1 0 0,12-35-1625 0 0,-3-2-4626 0 0,-1-4-2307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1:07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0 10136 0 0,'0'0'2388'0'0,"-2"2"-928"0"0,-10 9 1113 0 0,0 0 0 0 0,-10 13 0 0 0,-19 32 253 0 0,17-18-2333 0 0,-20 44 0 0 0,33-58-389 0 0,0 1 0 0 0,1 1 1 0 0,-8 37-1 0 0,15-50-102 0 0,1-1 1 0 0,0 1 0 0 0,1 0-1 0 0,1 0 1 0 0,0 0-1 0 0,1 0 1 0 0,0 0 0 0 0,1 0-1 0 0,4 18 1 0 0,1-8-118 0 0,11 25-1 0 0,-15-40 105 0 0,1-1 0 0 0,-1-1-1 0 0,1 1 1 0 0,1 0 0 0 0,-1-1-1 0 0,1 0 1 0 0,10 10 0 0 0,1-3-71 0 0,1 0 1 0 0,-1-1 0 0 0,2 0 0 0 0,25 11 0 0 0,-36-20-154 0 0,1 0 0 0 0,0-1 0 0 0,1 0-1 0 0,-1 0 1 0 0,0-1 0 0 0,11 0 0 0 0,14 0-1479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1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 8752 0 0,'-4'0'566'0'0,"0"1"0"0"0,-1-1 0 0 0,1 1 0 0 0,0 0 0 0 0,0 1 0 0 0,0-1 1 0 0,0 1-1 0 0,-6 3 0 0 0,-28 19 4818 0 0,37-23-5414 0 0,-9 6 395 0 0,1 1 1 0 0,0 0-1 0 0,0 0 1 0 0,1 1-1 0 0,0 0 1 0 0,-8 12-1 0 0,12-15-297 0 0,4-5-59 0 0,-1 0 0 0 0,0 0 0 0 0,1 0 0 0 0,-1 0-1 0 0,0 0 1 0 0,0 0 0 0 0,1 0 0 0 0,-1 0 0 0 0,0 0 0 0 0,0-1 0 0 0,0 1 0 0 0,0 0-1 0 0,-2 0 1 0 0,0 2-26 0 0,3-3-26 0 0,-1 1 1 0 0,1-1-1 0 0,0 1 1 0 0,-1-1 0 0 0,1 0-1 0 0,-1 1 1 0 0,1-1-1 0 0,-1 0 1 0 0,1 1-1 0 0,-1-1 1 0 0,0 0-1 0 0,1 0 1 0 0,-1 1 0 0 0,1-1-1 0 0,-1 0 1 0 0,0 0-1 0 0,1 0 1 0 0,-1 0-1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11376 0 0,'0'0'1030'0'0,"2"1"-848"0"0,2 1 16 0 0,0-1 0 0 0,0 0 1 0 0,-1 0-1 0 0,1 0 0 0 0,0-1 1 0 0,0 1-1 0 0,7-1 0 0 0,-6 0 295 0 0,-1 0 0 0 0,1 0-1 0 0,-1 1 1 0 0,0-1 0 0 0,0 1-1 0 0,1 0 1 0 0,4 2-1 0 0,-7-2-410 0 0,0 0-1 0 0,0 0 0 0 0,0 0 1 0 0,0-1-1 0 0,0 1 0 0 0,0-1 1 0 0,3 1-1 0 0,-3-1 180 0 0,9 3-34 0 0,-7-4-203 0 0,1 1-2 0 0,12 7 49 0 0,-2-3-235 0 0,-14-4-324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5064 0 0,'0'0'884'0'0,"0"12"6084"0"0,-4 26-1921 0 0,-1 5-3224 0 0,6 44-400 0 0,-3 97-129 0 0,-14-74-846 0 0,11 112 32 0 0,6-107-410 0 0,4 68-4 0 0,3 31-66 0 0,-7-108 0 0 0,-2 59 0 0 0,-1-49 0 0 0,2-63 1 0 0,-6 187 9 0 0,1-95 42 0 0,0-13 41 0 0,-1 183 187 0 0,7-220-196 0 0,2 34 31 0 0,-2 63 146 0 0,-10 264 97 0 0,2-224-248 0 0,0-3-22 0 0,3-62-44 0 0,-2 25-29 0 0,-14 238 34 0 0,11-236-49 0 0,4-76 0 0 0,2 44 35 0 0,1-16-6 0 0,7-22-6 0 0,-1-25 8 0 0,7 73-21 0 0,-6-144 90 0 0,1 8-3014 0 0,-7-49-2618 0 0,-4-9-1745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2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4 249 6448 0 0,'-3'0'524'0'0,"10"0"484"0"0,26-4 4782 0 0,-9-1-2559 0 0,49-4 0 0 0,-54 7-2578 0 0,170-11 2053 0 0,-95 3-2228 0 0,14-1-288 0 0,-47 4-298 0 0,78-10-285 0 0,41-3 1594 0 0,-82 11-692 0 0,87-6-783 0 0,-2 2 315 0 0,343-11 203 0 0,-369 13-225 0 0,-81 4 97 0 0,84 3 0 0 0,90 14 100 0 0,-170-4-198 0 0,9 1 37 0 0,-32-5 6 0 0,101 19 0 0 0,-102-12-240 0 0,100 5 0 0 0,224-4 533 0 0,-179-20 683 0 0,-45 3-776 0 0,2 0-105 0 0,33-4-156 0 0,-44 0 0 0 0,-83 8 0 0 0,169-1 0 0 0,66 1 1464 0 0,-220 5-1010 0 0,-22-1-647 0 0,194 9-185 0 0,90 0 470 0 0,-283-12-108 0 0,105-15 1 0 0,-75 4 15 0 0,-59 8 3 0 0,37-8-22 0 0,-41 6-73 0 0,-11 4-158 0 0,26-11 0 0 0,-16 6-343 0 0,-19 7 243 0 0,-1 0 0 0 0,1-1 0 0 0,-1 0-1 0 0,0 1 1 0 0,0-2 0 0 0,1 1-1 0 0,-2 0 1 0 0,8-6 0 0 0,-9 7-366 0 0,6-8 561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3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3224 0 0,'2'1'12016'0'0,"2"1"-11442"0"0,0 0 0 0 0,1-1 0 0 0,-1 1 0 0 0,1-1 0 0 0,6 1 0 0 0,-6-1-177 0 0,0 0 0 0 0,0 0 0 0 0,0 1-1 0 0,-1-1 1 0 0,1 1 0 0 0,4 2 0 0 0,12 6 898 0 0,-12-7-677 0 0,-9-3-587 0 0,1 0-1 0 0,-1 0 0 0 0,0 0 0 0 0,0 0 1 0 0,1 1-1 0 0,-1-1 0 0 0,0 0 1 0 0,0 0-1 0 0,1 0 0 0 0,-1 0 0 0 0,0 0 1 0 0,0 1-1 0 0,0-1 0 0 0,1 0 1 0 0,-1 0-1 0 0,0 0 0 0 0,0 1 0 0 0,0-1 1 0 0,0 0-1 0 0,1 0 0 0 0,-1 0 1 0 0,0 1-1 0 0,0-1 0 0 0,0 0 0 0 0,0 0 1 0 0,0 1-1 0 0,4 6 728 0 0,19 11-159 0 0,-12-8-532 0 0,-10-9-31 0 0,0 1 1 0 0,0-1 0 0 0,0 0 0 0 0,0 0 0 0 0,-1 1 0 0 0,1-1 0 0 0,-1 1 0 0 0,1-1 0 0 0,-1 1 0 0 0,1-1 0 0 0,-1 1 0 0 0,0-1 0 0 0,0 1 0 0 0,0-1 0 0 0,0 1 0 0 0,0-1-1 0 0,0 1 1 0 0,0-1 0 0 0,-1 3 0 0 0,0 1 146 0 0,-1-1 0 0 0,0 1 0 0 0,0-1-1 0 0,-6 8 1 0 0,-5 12 214 0 0,12-22-401 0 0,0 0 0 0 0,0 0-1 0 0,0 0 1 0 0,0 0 0 0 0,-1-1 0 0 0,1 1 0 0 0,-1 0 0 0 0,1-1-1 0 0,-1 1 1 0 0,0-1 0 0 0,1 0 0 0 0,-1 1 0 0 0,0-1 0 0 0,0 0 0 0 0,0 0-1 0 0,0 0 1 0 0,0 0 0 0 0,0-1 0 0 0,-4 2 0 0 0,-3 0-190 0 0,-1-1-1 0 0,1 0 1 0 0,-15 0 0 0 0,-4 1-938 0 0,-2 1-405 0 0,-1-2-65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76 5984 0 0,'2'0'5906'0'0,"7"0"-1592"0"0,-6 0-3192 0 0,33 4 1549 0 0,-35-4-2602 0 0,0 0 0 0 0,-1 0 0 0 0,1 0-1 0 0,0 0 1 0 0,-1 1 0 0 0,1-1 0 0 0,0 0 0 0 0,-1 1 0 0 0,1-1 0 0 0,-1 0 0 0 0,1 1 0 0 0,-1-1 0 0 0,1 1 0 0 0,-1-1 0 0 0,1 1 0 0 0,-1-1-1 0 0,1 2 1 0 0,1-1 119 0 0,-1 1-97 0 0,1-1 0 0 0,-1 1 0 0 0,0-1 0 0 0,1 1 0 0 0,-1-1 0 0 0,0 1 0 0 0,0 0 0 0 0,0 0 0 0 0,0 0 0 0 0,0 0 0 0 0,-1-1 0 0 0,1 1 0 0 0,0 0 0 0 0,-1 0 0 0 0,0 0 0 0 0,1 0 0 0 0,-1 4 0 0 0,0-5-77 0 0,0-1 1 0 0,0 1-1 0 0,0-1 0 0 0,0 0 0 0 0,0 1 0 0 0,0-1 1 0 0,0 0-1 0 0,0 1 0 0 0,1-1 0 0 0,-1 0 0 0 0,0 1 1 0 0,0-1-1 0 0,0 0 0 0 0,0 1 0 0 0,1-1 0 0 0,-1 0 1 0 0,0 0-1 0 0,0 1 0 0 0,0-1 0 0 0,1 0 0 0 0,-1 0 1 0 0,1 1-1 0 0,2 5 252 0 0,-5 14-95 0 0,1-17-166 0 0,-5 8-10 0 0,3-8-3 0 0,2-2-98 0 0,-9 5-224 0 0,2-3 242 0 0,-15 7-536 0 0,4 0 79 0 0,17-9 340 0 0,0-2-157 0 0,-1 0 327 0 0,0 0 0 0 0,1 0 0 0 0,-1 0 0 0 0,1 0 0 0 0,0 0 0 0 0,-5-3 0 0 0,6 3 25 0 0,0 0 1 0 0,0 0-1 0 0,0 1 0 0 0,0-1 0 0 0,1 0 1 0 0,-1 0-1 0 0,0 0 0 0 0,0 0 0 0 0,1 0 1 0 0,-1 0-1 0 0,0-1 0 0 0,1 1 1 0 0,-1 0-1 0 0,1 0 0 0 0,0 0 0 0 0,-1 0 1 0 0,1-1-1 0 0,0 1 0 0 0,-1-2 0 0 0,-3-20-70 0 0,3 23 80 0 0,1-1-1 0 0,0 1 1 0 0,0-1-1 0 0,0 1 1 0 0,0-1-1 0 0,0 1 0 0 0,0-1 1 0 0,0 1-1 0 0,0-1 1 0 0,0 1-1 0 0,0-1 1 0 0,0 1-1 0 0,0-1 1 0 0,1 1-1 0 0,-1-1 0 0 0,0 1 1 0 0,0 0-1 0 0,1-1 1 0 0,3-5 12 0 0,1 0 0 0 0,0 0 0 0 0,0 1 0 0 0,1 0 0 0 0,-1 0 0 0 0,1 0 0 0 0,0 1 1 0 0,0 0-1 0 0,1 0 0 0 0,-1 1 0 0 0,10-4 0 0 0,73-12 943 0 0,-87 19-912 0 0,-1 0 0 0 0,1-1 1 0 0,-1 1-1 0 0,1 0 0 0 0,-1 0 0 0 0,1 0 1 0 0,0 1-1 0 0,-1-1 0 0 0,1 0 1 0 0,-1 0-1 0 0,1 1 0 0 0,-1-1 0 0 0,1 1 1 0 0,-1 0-1 0 0,1-1 0 0 0,-1 1 1 0 0,0 0-1 0 0,1 0 0 0 0,-1 0 1 0 0,0 0-1 0 0,3 2 0 0 0,-2-1 17 0 0,0 0-1 0 0,0 0 1 0 0,0 1-1 0 0,-1-1 0 0 0,1 1 1 0 0,-1-1-1 0 0,1 1 1 0 0,-1 0-1 0 0,0-1 1 0 0,2 5-1 0 0,-3-4-39 0 0,1 0-1 0 0,0 0 1 0 0,-1 0 0 0 0,1 0-1 0 0,-1 0 1 0 0,0 0-1 0 0,0 0 1 0 0,-1 4 0 0 0,1-6-21 0 0,-1 1 0 0 0,1-1 1 0 0,-1 1-1 0 0,1-1 0 0 0,-1 0 1 0 0,0 1-1 0 0,0-1 1 0 0,1 0-1 0 0,-3 2 0 0 0,-4 7 53 0 0,6-7-51 0 0,-1 0 1 0 0,0 0-1 0 0,0-1 1 0 0,-1 1-1 0 0,1-1 1 0 0,-5 4-1 0 0,-1-2-1 0 0,7-3 0 0 0,-1-1 0 0 0,0 0 0 0 0,1 1 0 0 0,-1-1 0 0 0,0 0 0 0 0,1 0 0 0 0,-1 0 0 0 0,0 0 0 0 0,1-1 0 0 0,-3 0 0 0 0,-6-3 0 0 0,8 3 0 0 0,1-1 0 0 0,-1 0 0 0 0,0 0 0 0 0,0 0 0 0 0,1 0 0 0 0,-1 0 0 0 0,1 0 0 0 0,0 0 0 0 0,-1-1 0 0 0,1 1 0 0 0,0 0 0 0 0,0-1 0 0 0,1 1 0 0 0,-1-1 0 0 0,0 1-1 0 0,1-1 1 0 0,0 1 0 0 0,-1-6 0 0 0,1 2 2 0 0,0 0-1 0 0,0 0 1 0 0,0 0-1 0 0,1 0 1 0 0,0 0-1 0 0,0 0 0 0 0,3-6 1 0 0,0-8 62 0 0,-4 17-52 0 0,1 0-1 0 0,-1 0 1 0 0,1 1 0 0 0,-1-1 0 0 0,1 0 0 0 0,0 0-1 0 0,0 1 1 0 0,0-1 0 0 0,0 0 0 0 0,1 1-1 0 0,1-4 1 0 0,0 4-14 0 0,-2 1 22 0 0,1-1 0 0 0,0 0 1 0 0,0 1-1 0 0,-1-1 1 0 0,1 1-1 0 0,0-1 1 0 0,1 1-1 0 0,-1 0 1 0 0,0 0-1 0 0,0 0 0 0 0,0 0 1 0 0,1 1-1 0 0,-1-1 1 0 0,3 0-1 0 0,10-1 51 0 0,-13 2-67 0 0,-1-1 1 0 0,1 1-1 0 0,0 0 1 0 0,-1 0-1 0 0,1 0 1 0 0,0 0 0 0 0,-1 0-1 0 0,1 0 1 0 0,0 0-1 0 0,-1 0 1 0 0,1 1-1 0 0,-1-1 1 0 0,1 1-1 0 0,2 0 1 0 0,15 11 51 0 0,-14-4-59 0 0,-1 0 14 0 0,0-4-6 0 0,-1 0 1 0 0,0-1-1 0 0,0 1 1 0 0,4 7-1 0 0,-7-10-3 0 0,0-1-1 0 0,0 1 0 0 0,1 0 1 0 0,-1 0-1 0 0,0-1 0 0 0,0 1 1 0 0,0 0-1 0 0,0-1 1 0 0,0 1-1 0 0,0 0 0 0 0,0 0 1 0 0,0-1-1 0 0,0 1 0 0 0,0 0 1 0 0,0 0-1 0 0,-1 7 3 0 0,1-1-78 0 0,0 1-1 0 0,-1-1 1 0 0,1 0-1 0 0,-3 9 1 0 0,2-14-36 0 0,0 1 1 0 0,0-1-1 0 0,0 0 0 0 0,0 0 1 0 0,-1 1-1 0 0,1-1 0 0 0,-1 0 1 0 0,-1 2-1 0 0,-1 0-115 0 0,-2 6-1271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00:03.1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13 4144 0 0,'-1'0'-2874'0'0,"-8"-12"23075"0"0,8 14-18350 0 0,0 4-1619 0 0,0-1 102 0 0,0 0 1 0 0,1 0-1 0 0,-1 0 0 0 0,1 0 0 0 0,0 6 0 0 0,2 40-55 0 0,-1 3 138 0 0,0-47-413 0 0,0 0-1 0 0,-1 0 0 0 0,0 0 1 0 0,0 0-1 0 0,0 0 1 0 0,-4 13-1 0 0,4-19 268 0 0,1-2-455 0 0,0 0 151 0 0,0 0 1 0 0,0 0 0 0 0,0 0 0 0 0,0 0 0 0 0,0 0-1 0 0,0-1 1 0 0,-1 1 0 0 0,1 0 0 0 0,0 0 0 0 0,-1-1-1 0 0,1-1 1 0 0,2-2 268 0 0,-1 2-253 0 0,0 0 1 0 0,0 1-1 0 0,0-1 0 0 0,0 1 0 0 0,0-1 0 0 0,1 1 1 0 0,-1 0-1 0 0,1-1 0 0 0,0 1 0 0 0,0 1 1 0 0,0-1-1 0 0,0 0 0 0 0,0 1 0 0 0,0-1 0 0 0,0 1 1 0 0,0 0-1 0 0,0 0 0 0 0,1 0 0 0 0,-1 1 0 0 0,0-1 1 0 0,1 1-1 0 0,-1 0 0 0 0,1 0 0 0 0,-1 0 0 0 0,0 0 1 0 0,6 1-1 0 0,-6 0 46 0 0,0 0-1 0 0,1 0 1 0 0,-1 0 0 0 0,0 0 0 0 0,0 1 0 0 0,-1-1-1 0 0,1 1 1 0 0,0-1 0 0 0,0 1 0 0 0,-1 0 0 0 0,1 0-1 0 0,-1 1 1 0 0,1-1 0 0 0,-1 0 0 0 0,0 1 0 0 0,0-1-1 0 0,0 1 1 0 0,0 0 0 0 0,-1 0 0 0 0,1 0 0 0 0,-1-1-1 0 0,0 1 1 0 0,0 1 0 0 0,2 3 0 0 0,-2 1 27 0 0,0-8-31 0 0,-1 1 0 0 0,0 0 0 0 0,0 0 0 0 0,1 0 0 0 0,-1-1 1 0 0,0 1-1 0 0,0 0 0 0 0,0 0 0 0 0,0 0 0 0 0,0 0 0 0 0,0-1 0 0 0,0 1 0 0 0,0 0 0 0 0,0 0 0 0 0,0 0 1 0 0,-1 0-1 0 0,1-1 0 0 0,0 1 0 0 0,-1 0 0 0 0,1 0 0 0 0,0-1 0 0 0,-1 1 0 0 0,1 0 0 0 0,-1 0 0 0 0,1-1 1 0 0,-1 1-1 0 0,1-1 0 0 0,-1 1 0 0 0,1 0 0 0 0,-1-1 0 0 0,0 1 0 0 0,1-1 0 0 0,-1 1 0 0 0,-1-1 0 0 0,-2 3 66 0 0,0-1-1 0 0,0 0 1 0 0,0 0-1 0 0,0-1 1 0 0,0 1-1 0 0,-1-1 1 0 0,1 0-1 0 0,-1 0 1 0 0,1 0-1 0 0,-8 0 1 0 0,11-1-76 0 0,-7 0 17 0 0,1 0 0 0 0,-1-1 0 0 0,1 0 0 0 0,-1 0-1 0 0,-10-3 1 0 0,9 2-102 0 0,0 0 1 0 0,0 0-1 0 0,-10 1 0 0 0,1-1-2631 0 0,13 1-2911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5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86 15664 0 0,'0'0'7543'0'0,"1"1"-6888"0"0,0 1-508 0 0,0 0 1 0 0,0 0-1 0 0,-1 0 1 0 0,1 1-1 0 0,-1-1 1 0 0,1 0-1 0 0,-1 0 1 0 0,0 0-1 0 0,0 0 1 0 0,0 0-1 0 0,-1 5 1 0 0,-5 25 55 0 0,6-31-198 0 0,-1 1 1 0 0,1-1-1 0 0,-1 1 0 0 0,1-1 0 0 0,-1 0 1 0 0,1 1-1 0 0,-1-1 0 0 0,0 0 0 0 0,0 1 1 0 0,-1 0-1 0 0,-2 3 1 0 0,1-1 1 0 0,0 0 0 0 0,-5 10-1 0 0,6-9-6 0 0,-3 2-1 0 0,-6 3-8 0 0,11-10 4 0 0,0 1 1 0 0,0-1-1 0 0,0 0 1 0 0,-1 0 0 0 0,1 1-1 0 0,0-1 1 0 0,0 0-1 0 0,0 0 1 0 0,-1 1 0 0 0,1-1-1 0 0,0 0 1 0 0,0 0-1 0 0,-1 0 1 0 0,1 0 0 0 0,0 1-1 0 0,-1-1 1 0 0,1 0-1 0 0,0 0 1 0 0,0 0 0 0 0,-1 0-1 0 0,1 0 1 0 0,0 0-1 0 0,-1 0 1 0 0,1 0 0 0 0,0 0-1 0 0,-1 0 1 0 0,1 0-1 0 0,0 0 1 0 0,-1 0 0 0 0,0-1-4 0 0,0 0 1 0 0,0 0-1 0 0,0 0 1 0 0,1 0-1 0 0,-1 0 1 0 0,0 0-1 0 0,0 0 1 0 0,1-1-1 0 0,-1 1 1 0 0,1 0-1 0 0,-1 0 1 0 0,1-1-1 0 0,0 1 1 0 0,-1-2-1 0 0,1-2-6 0 0,-2 1 4 0 0,2 0 1 0 0,-1-1 0 0 0,0 1-1 0 0,1 0 1 0 0,0 0-1 0 0,0 0 1 0 0,0-1-1 0 0,0 1 1 0 0,1 0-1 0 0,1-5 1 0 0,1-6-10 0 0,10-21 0 0 0,-7 20 6 0 0,-3 10 32 0 0,-1 0 1 0 0,2 1-1 0 0,-1-1 0 0 0,1 1 0 0 0,5-7 1 0 0,-6 9 8 0 0,0 0 0 0 0,0 0 1 0 0,0 0-1 0 0,0 0 0 0 0,0 0 1 0 0,1 1-1 0 0,-1-1 0 0 0,1 1 1 0 0,4-2-1 0 0,13-3 239 0 0,-19 7-45 0 0,-1 0-173 0 0,1 0 0 0 0,-1 1 1 0 0,0-1-1 0 0,1 0 0 0 0,-1 0 0 0 0,0 0 0 0 0,0 1 0 0 0,1-1 0 0 0,-1 1 1 0 0,0-1-1 0 0,0 1 0 0 0,1 0 0 0 0,0 0 0 0 0,1 14 348 0 0,-2-13-369 0 0,-1-1-1 0 0,1 1 1 0 0,-1 0-1 0 0,0 0 1 0 0,0 0-1 0 0,1-1 1 0 0,-1 1-1 0 0,0 0 1 0 0,-1 3-1 0 0,-3 4 64 0 0,3-7-22 0 0,1 0 0 0 0,-1-1-63 0 0,1-1-1 0 0,0 1 1 0 0,0 0-1 0 0,0 0 0 0 0,-1-1 1 0 0,1 1-1 0 0,0 0 0 0 0,0-1 1 0 0,-1 1-1 0 0,1-1 0 0 0,-1 1 1 0 0,1 0-1 0 0,-1-1 0 0 0,1 1 1 0 0,-1-1-1 0 0,0 1 0 0 0,-5-1-11 0 0,4 0-68 0 0,-19-3-1422 0 0,11 2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5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13824 0 0,'0'0'1246'0'0,"1"1"-1022"0"0,9 4 3737 0 0,-20 3-1782 0 0,4 0-1757 0 0,0 1-1 0 0,0-1 1 0 0,1 1-1 0 0,0 0 1 0 0,1 1 0 0 0,-4 9-1 0 0,-10 22 673 0 0,14-33-1001 0 0,1 1-1 0 0,0 0 0 0 0,0 0 1 0 0,1 0-1 0 0,0 0 0 0 0,-1 16 1 0 0,1-1 17 0 0,4 37 1 0 0,0-37-101 0 0,1-1-1 0 0,10 39 1 0 0,-9-48-43 0 0,1 1 1 0 0,0-1-1 0 0,1 0 1 0 0,1 0-1 0 0,9 14 1 0 0,-13-23-134 0 0,0-1 1 0 0,0 1-1 0 0,1-1 1 0 0,-1 0-1 0 0,1 0 1 0 0,0-1-1 0 0,0 1 1 0 0,1-1-1 0 0,-1 1 1 0 0,1-2-1 0 0,0 1 1 0 0,-1 0 0 0 0,1-1-1 0 0,0 0 1 0 0,0 0-1 0 0,1 0 1 0 0,-1-1-1 0 0,0 0 1 0 0,8 1-1 0 0,8-6-1346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6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91 8752 0 0,'0'0'793'0'0,"-1"1"-650"0"0,-19 31 1721 0 0,14-19 4381 0 0,6 3-4700 0 0,0-2-1302 0 0,0 0 1 0 0,2 0-1 0 0,-1 0 0 0 0,5 16 0 0 0,-4-25-210 0 0,-1 0 0 0 0,1 0-1 0 0,0 0 1 0 0,0 0 0 0 0,1-1-1 0 0,-1 1 1 0 0,1-1 0 0 0,0 1 0 0 0,0-1-1 0 0,0 0 1 0 0,1 0 0 0 0,0-1-1 0 0,-1 1 1 0 0,8 4 0 0 0,-10-7-25 0 0,1 0 0 0 0,-1 0 1 0 0,1 0-1 0 0,-1 0 1 0 0,1 0-1 0 0,-1-1 0 0 0,1 1 1 0 0,-1-1-1 0 0,1 1 0 0 0,0-1 1 0 0,-1 1-1 0 0,1-1 1 0 0,0 0-1 0 0,-1 0 0 0 0,1 0 1 0 0,0 0-1 0 0,0 0 1 0 0,-1 0-1 0 0,1-1 0 0 0,0 1 1 0 0,-1 0-1 0 0,1-1 0 0 0,-1 1 1 0 0,1-1-1 0 0,0 0 1 0 0,-1 0-1 0 0,1 1 0 0 0,1-2 1 0 0,1-2 22 0 0,-1 1-1 0 0,1-1 1 0 0,-1 1 0 0 0,0-1 0 0 0,0 0-1 0 0,0-1 1 0 0,4-6 0 0 0,-2 1 137 0 0,0 0 1 0 0,0-1-1 0 0,-1 0 0 0 0,0 0 0 0 0,-1 0 1 0 0,0 0-1 0 0,-1 0 0 0 0,-1 0 0 0 0,1-1 1 0 0,-2 1-1 0 0,1-1 0 0 0,-2 1 1 0 0,1-1-1 0 0,-2 1 0 0 0,0 0 0 0 0,0-1 1 0 0,-1 1-1 0 0,-4-13 0 0 0,4 20-137 0 0,1 0 0 0 0,-1 0-1 0 0,0 0 1 0 0,0 1 0 0 0,0-1-1 0 0,-1 1 1 0 0,1-1 0 0 0,-6-3-1 0 0,-12-4-16 0 0,11 11-19 0 0,2 1-21 0 0,2 2-287 0 0,3-1 219 0 0,0-1-53 0 0,0 1-1 0 0,0-1 1 0 0,0 1 0 0 0,0 0-1 0 0,0 0 1 0 0,0 0 0 0 0,1 0-1 0 0,-1 0 1 0 0,-2 3-1 0 0,3-3-271 0 0,1 0-1 0 0,0 1 0 0 0,0-1 0 0 0,0 0 0 0 0,0 0 0 0 0,0 0 0 0 0,0 1 0 0 0,1-1 0 0 0,-1 0 0 0 0,0 3 0 0 0,-2 11-6498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7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14400 0 0,'0'0'3894'0'0,"1"3"-2603"0"0,1 5-898 0 0,-1-1 0 0 0,1 1 0 0 0,-1 0 1 0 0,-1-1-1 0 0,0 1 0 0 0,0 0 0 0 0,0-1 0 0 0,-1 1 1 0 0,0 0-1 0 0,-3 13 0 0 0,3-20-371 0 0,1 1 0 0 0,-1-1 0 0 0,1 1 0 0 0,-1-1-1 0 0,1 1 1 0 0,0 0 0 0 0,0-1 0 0 0,0 1 0 0 0,0-1 0 0 0,0 1 0 0 0,1 2 0 0 0,-1 11 76 0 0,-4 0-114 0 0,3-12-58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7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1 210 5528 0 0,'0'0'422'0'0,"0"8"1132"0"0,0-4 1499 0 0,1 50 5437 0 0,0-32-7358 0 0,7 40 0 0 0,-7-59-1104 0 0,0-1-1 0 0,1 1 0 0 0,-1 0 1 0 0,1 0-1 0 0,-1 0 0 0 0,5 4 1 0 0,4 10 108 0 0,-9-16-8 0 0,0 0-46 0 0,7 1 72 0 0,-6-1 34 0 0,0-2 4 0 0,0 0-142 0 0,0 0 0 0 0,0 0 0 0 0,0-1 0 0 0,0 0 0 0 0,-1 1 0 0 0,1-1 0 0 0,0 0 0 0 0,-1 1 0 0 0,1-1-1 0 0,-1 0 1 0 0,0 0 0 0 0,2-4 0 0 0,14-31 561 0 0,-13 26-303 0 0,-2 4-42 0 0,0 0 0 0 0,0 0-1 0 0,-1-1 1 0 0,1-11 0 0 0,0-3 108 0 0,-1 19-344 0 0,-1 0 0 0 0,0-1 0 0 0,0 1 1 0 0,0 0-1 0 0,-1-1 0 0 0,-1-4 0 0 0,-1-16 132 0 0,3 21-151 0 0,0 0-1 0 0,0 0 0 0 0,-1 0 1 0 0,1-1-1 0 0,-1 1 0 0 0,0 0 1 0 0,0 0-1 0 0,0 0 0 0 0,-1 0 1 0 0,1 1-1 0 0,-4-7 0 0 0,4 8-39 0 0,0 0-1 0 0,0-1 0 0 0,-1 1 0 0 0,1 0 1 0 0,0-1-1 0 0,0 1 0 0 0,-1 0 1 0 0,1 0-1 0 0,-1 0 0 0 0,1 0 0 0 0,-1 1 1 0 0,1-1-1 0 0,-1 0 0 0 0,0 1 1 0 0,1-1-1 0 0,-1 1 0 0 0,0-1 1 0 0,0 1-1 0 0,1 0 0 0 0,-1 0 0 0 0,0-1 1 0 0,0 1-1 0 0,1 1 0 0 0,-3-1 1 0 0,-22 4-2739 0 0,16 1 1134 0 0</inkml:trace>
  <inkml:trace contextRef="#ctx0" brushRef="#br0" timeOffset="1">167 1 2760 0 0,'0'0'125'0'0,"3"1"-3"0"0,22 7-145 0 0,0 4 4002 0 0,-12-6 1474 0 0,25 8 0 0 0,-33-12-4995 0 0,0 0-1 0 0,0 0 1 0 0,0 1 0 0 0,-1-1-1 0 0,1 1 1 0 0,-1 0 0 0 0,1 1 0 0 0,-1-1-1 0 0,6 8 1 0 0,-3-5-16 0 0,-1 1 0 0 0,0 1 0 0 0,-1-1-1 0 0,9 16 1 0 0,-9-11-196 0 0,0 0-1 0 0,-1 1 0 0 0,0-1 1 0 0,-1 1-1 0 0,2 17 0 0 0,-4-18-89 0 0,-1 0-1 0 0,-3 20 0 0 0,0 10 91 0 0,2-26-215 0 0,-1 0 0 0 0,-1 0 1 0 0,-7 26-1 0 0,1-8-149 0 0,7-28-125 0 0,0 0 0 0 0,0 0 0 0 0,-1 0 0 0 0,1-1 0 0 0,-1 0 0 0 0,-1 1 0 0 0,-4 6-1 0 0,-2 2-1690 0 0,-2 6-6449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8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6 8288 0 0,'0'0'381'0'0,"-1"0"-6"0"0,-3 0-242 0 0,3 0 20 0 0,1 0-1 0 0,-1 0 0 0 0,1 1 1 0 0,-1-1-1 0 0,0 0 1 0 0,1 0-1 0 0,-1 0 1 0 0,0 0-1 0 0,1 0 1 0 0,-1 0-1 0 0,1 0 1 0 0,-1-1-1 0 0,0 1 1 0 0,1 0-1 0 0,-1 0 1 0 0,1 0-1 0 0,-1-1 1 0 0,0 1-1 0 0,1 0 1 0 0,-9-5 8002 0 0,8 5-7882 0 0,-2 0 24 0 0,0 1 0 0 0,0-1 0 0 0,0 1 0 0 0,1 0 0 0 0,-1-1-1 0 0,0 1 1 0 0,0 1 0 0 0,1-1 0 0 0,-1 0 0 0 0,0 1 0 0 0,1-1 0 0 0,-1 1-1 0 0,1 0 1 0 0,0-1 0 0 0,0 1 0 0 0,0 0 0 0 0,0 1 0 0 0,-2 1 0 0 0,-4 7 84 0 0,0 0 0 0 0,-11 21-1 0 0,11-18-283 0 0,4-7-31 0 0,1 1 0 0 0,-5 14 0 0 0,-3 5-3 0 0,5-9-45 0 0,0 0 0 0 0,0 0 0 0 0,2 0 0 0 0,0 1-1 0 0,-1 25 1 0 0,5-31-32 0 0,0-1 1 0 0,1 1-1 0 0,1-1 0 0 0,0 1 1 0 0,1-1-1 0 0,5 16 0 0 0,-6-21-39 0 0,0 1 0 0 0,1-1 0 0 0,0 0 0 0 0,1 0 0 0 0,-1 0 0 0 0,1 0 0 0 0,1 0-1 0 0,-1-1 1 0 0,1 1 0 0 0,8 6 0 0 0,-11-11-119 0 0,6 5-11 0 0,0 0-1 0 0,0-1 1 0 0,11 5-1 0 0,5-2-2107 0 0,-20-8 1211 0 0,0-1 1 0 0,0 0-1 0 0,-1 0 0 0 0,1 0 0 0 0,6 0 0 0 0,11-5-6483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9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15664 0 0,'0'0'5969'0'0,"-6"6"-3176"0"0,3-2-2671 0 0,1 1 0 0 0,0-1 0 0 0,0 1 0 0 0,1-1 0 0 0,0 1 0 0 0,0 0 0 0 0,0 0 0 0 0,0-1 0 0 0,0 8 0 0 0,1 0-149 0 0,1-1 1 0 0,3 23 0 0 0,0 3 61 0 0,2 5 178 0 0,-6-41-529 0 0,0 0-1 0 0,0 0 1 0 0,1 0 0 0 0,-1 0-1 0 0,1 1 1 0 0,-1-1-1 0 0,1 0 1 0 0,-1 0 0 0 0,1 0-1 0 0,0 0 1 0 0,-1-1 0 0 0,1 1-1 0 0,0 0 1 0 0,0 0-1 0 0,1 1 1 0 0,-2-2 265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9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15144 0 0,'0'0'1774'0'0,"1"1"-914"0"0,1 3-410 0 0,-1-1 0 0 0,1 1-1 0 0,-1-1 1 0 0,0 1 0 0 0,0 0 0 0 0,0 0-1 0 0,-1 0 1 0 0,1-1 0 0 0,-1 1 0 0 0,0 0 0 0 0,0 0-1 0 0,-1 6 1 0 0,-2 8 573 0 0,-8 26-1 0 0,4-13-1149 0 0,4-21 127 0 0,0-1 0 0 0,-1 1 0 0 0,-5 10 0 0 0,-7 20 0 0 0,14-33-36 0 0,-1 2 58 0 0,1 1 0 0 0,0-1 1 0 0,-1 13-1 0 0,3-20-57 0 0,0 1-1 0 0,0 0 1 0 0,0-1-1 0 0,0 1 0 0 0,1 0 1 0 0,-1-1-1 0 0,1 1 1 0 0,0 0-1 0 0,-1-1 0 0 0,1 1 1 0 0,1-1-1 0 0,-1 1 1 0 0,0-1-1 0 0,0 0 0 0 0,1 0 1 0 0,2 3-1 0 0,-3-3-544 0 0,3 2 833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19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43 196 16152 0 0,'0'0'1461'0'0,"-1"2"-1200"0"0,-13 20 414 0 0,12-19-368 0 0,-1 0-1 0 0,1 1 1 0 0,0-1 0 0 0,0 1 0 0 0,0-1-1 0 0,0 1 1 0 0,1 0 0 0 0,-1-1 0 0 0,1 1-1 0 0,0 0 1 0 0,-1 8 0 0 0,0 12 244 0 0,1-20-491 0 0,0-1 1 0 0,1 1-1 0 0,-1-1 0 0 0,1 1 1 0 0,0 0-1 0 0,0-1 1 0 0,0 1-1 0 0,1 0 0 0 0,-1-1 1 0 0,1 1-1 0 0,0-1 1 0 0,2 6-1 0 0,1 2 4 0 0,12 25-34 0 0,-15-34-30 0 0,-1-1-1 0 0,1 0 0 0 0,0 1 0 0 0,0-1 1 0 0,0 0-1 0 0,-1 0 0 0 0,1 0 0 0 0,0 0 0 0 0,1 0 1 0 0,-1 0-1 0 0,0 0 0 0 0,0 0 0 0 0,0 0 1 0 0,0 0-1 0 0,1-1 0 0 0,-1 1 0 0 0,0 0 0 0 0,1-1 1 0 0,-1 1-1 0 0,1-1 0 0 0,1 1 0 0 0,1-1 11 0 0,-1-1 0 0 0,1 1 0 0 0,-1 0 0 0 0,1-1 0 0 0,0 0 0 0 0,-1 0 0 0 0,0 0 0 0 0,1-1 0 0 0,-1 1 0 0 0,0-1 0 0 0,1 1 0 0 0,-1-1 0 0 0,0 0 0 0 0,0 0 0 0 0,-1-1 0 0 0,1 1 0 0 0,0-1 0 0 0,-1 1 0 0 0,1-1 0 0 0,1-3 0 0 0,4-5 179 0 0,-1-1 0 0 0,0 0 0 0 0,9-26 1 0 0,-12 30-94 0 0,0-3 120 0 0,-1 0-1 0 0,3-13 1 0 0,2-9 476 0 0,-7 29-589 0 0,0 0 1 0 0,0 1-1 0 0,-1-1 0 0 0,1 0 1 0 0,-1 1-1 0 0,0-1 1 0 0,0 0-1 0 0,-1 1 1 0 0,1-1-1 0 0,-1 0 1 0 0,-1-6-1 0 0,-2 0-116 0 0,0-1 0 0 0,-9-16 0 0 0,9 23-2 0 0,0-1 1 0 0,0 1-1 0 0,0 0 0 0 0,0 0 1 0 0,-1 0-1 0 0,0 0 0 0 0,0 1 1 0 0,-7-5-1 0 0,9 7-33 0 0,0-1-1 0 0,0 1 0 0 0,0 0 1 0 0,-1 0-1 0 0,1 0 1 0 0,0 0-1 0 0,0 1 1 0 0,-1-1-1 0 0,1 1 0 0 0,0 0 1 0 0,-1 0-1 0 0,1 0 1 0 0,0 0-1 0 0,-1 1 1 0 0,1-1-1 0 0,0 1 0 0 0,0 0 1 0 0,-6 2-1 0 0,6-2-416 0 0,-1 1-1 0 0,1-1 1 0 0,0 1 0 0 0,-1 0-1 0 0,1 0 1 0 0,0 1-1 0 0,0-1 1 0 0,1 0 0 0 0,-1 1-1 0 0,-2 3 1 0 0,-2 3-7352 0 0</inkml:trace>
  <inkml:trace contextRef="#ctx0" brushRef="#br0" timeOffset="1">357 14 8752 0 0,'3'0'673'0'0,"50"-5"2326"0"0,1 0 3196 0 0,-37 4-5001 0 0,-15 0-1019 0 0,0 1 0 0 0,0-1 1 0 0,0 1-1 0 0,1 0 0 0 0,-1 0 0 0 0,0 0 0 0 0,0 0 0 0 0,0 0 1 0 0,0 0-1 0 0,1 1 0 0 0,-1-1 0 0 0,0 1 0 0 0,0-1 0 0 0,0 1 0 0 0,0 0 1 0 0,0 0-1 0 0,3 2 0 0 0,-5-3-101 0 0,1 1-1 0 0,-1-1 1 0 0,1 1-1 0 0,0-1 1 0 0,-1 0 0 0 0,1 1-1 0 0,0-1 1 0 0,-1 0 0 0 0,1 1-1 0 0,0-1 1 0 0,-1 0-1 0 0,1 0 1 0 0,0 0 0 0 0,1 0-1 0 0,3 2 134 0 0,0 0-77 0 0,-1 1 1 0 0,1-1 0 0 0,-1 1-1 0 0,0 1 1 0 0,0-1 0 0 0,0 1-1 0 0,0-1 1 0 0,-1 1 0 0 0,1 0-1 0 0,-1 0 1 0 0,0 1 0 0 0,0-1-1 0 0,-1 1 1 0 0,1-1 0 0 0,-1 1-1 0 0,3 10 1 0 0,-2-8-79 0 0,-1 1-1 0 0,0-1 1 0 0,-1 1 0 0 0,0-1-1 0 0,0 1 1 0 0,-1 0-1 0 0,0 0 1 0 0,0 0 0 0 0,-1-1-1 0 0,-2 14 1 0 0,-27 79-603 0 0,14-50-1555 0 0,10-24 776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20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2158 3224 0 0,'-5'-23'11816'0'0,"6"21"-10940"0"0,1-14 877 0 0,-1-3-249 0 0,3 8-685 0 0,-3 5-570 0 0,1 0-1 0 0,0 1 1 0 0,0-1-1 0 0,1 0 0 0 0,-1 1 1 0 0,5-7-1 0 0,14-26 249 0 0,-16 27-213 0 0,0 1 0 0 0,10-14-1 0 0,2-6 31 0 0,-1-1-534 0 0,21-28-151 0 0,26-36 534 0 0,-53 79-79 0 0,10-19 1 0 0,-12 20-12 0 0,1 0 1 0 0,12-16-1 0 0,71-105 149 0 0,-54 76-175 0 0,-14 14-47 0 0,-19 35 0 0 0,0 1 0 0 0,0-1 0 0 0,14-17 0 0 0,105-144 16 0 0,-119 165 15 0 0,0 0 1 0 0,1 1-1 0 0,0 0 0 0 0,8-8 0 0 0,-8 9-1 0 0,0 0-1 0 0,-1-1 1 0 0,1 0 0 0 0,3-6-1 0 0,-4 5 28 0 0,0 0-1 0 0,1 1 1 0 0,11-12-1 0 0,-8 9 9 0 0,-4 3 3 0 0,-1 0 0 0 0,0 0-1 0 0,0 0 1 0 0,0 0 0 0 0,-1 0 0 0 0,4-11 0 0 0,8-15 318 0 0,-9 23-277 0 0,-5 6-77 0 0,1 1-1 0 0,0-1 0 0 0,-1 1 1 0 0,0-1-1 0 0,0 1 0 0 0,1-1 0 0 0,-2 0 1 0 0,2-4-1 0 0,-1 3-60 0 0,0 0-1 0 0,0 0 1 0 0,0 0 0 0 0,0 1-1 0 0,1-1 1 0 0,0 0 0 0 0,-1 1-1 0 0,1-1 1 0 0,0 1 0 0 0,1 0-1 0 0,-1 0 1 0 0,1 0 0 0 0,-1 0-1 0 0,4-3 1 0 0,-3 3 9 0 0,-2 1-1 0 0,1-1 1 0 0,0 1 0 0 0,0-1-1 0 0,-1 0 1 0 0,1 0 0 0 0,-1 0-1 0 0,0 0 1 0 0,1-4 0 0 0,-1 4 22 0 0,0-1 1 0 0,0 1-1 0 0,1 0 0 0 0,-1 0 1 0 0,1 0-1 0 0,2-3 0 0 0,64-88 410 0 0,-45 71-243 0 0,-20 20-141 0 0,1 0-1 0 0,-1 0 1 0 0,0 0-1 0 0,0-1 0 0 0,0 0 1 0 0,0 1-1 0 0,0-1 1 0 0,2-7-1 0 0,-1 4 6 0 0,0 1-1 0 0,1-1 1 0 0,0 1-1 0 0,10-10 1 0 0,-12 13-18 0 0,-2 1-10 0 0,0 0 0 0 0,0 1 1 0 0,0-1-1 0 0,0 0 0 0 0,0 0 1 0 0,0 0-1 0 0,0 0 1 0 0,-1 0-1 0 0,1 0 0 0 0,-1 0 1 0 0,1 0-1 0 0,-1 0 1 0 0,0 0-1 0 0,0-3 0 0 0,0 3 5 0 0,0-1-1 0 0,1 0 0 0 0,-1 1 1 0 0,1-1-1 0 0,-1 1 1 0 0,1 0-1 0 0,0-1 0 0 0,0 1 1 0 0,2-4-1 0 0,9-10 37 0 0,-10 15-41 0 0,0-1 0 0 0,0 0 0 0 0,-1 0 0 0 0,1 0 0 0 0,-1 0 0 0 0,0-1 0 0 0,1 1 1 0 0,-1 0-1 0 0,0-1 0 0 0,0 1 0 0 0,0 0 0 0 0,0-4 0 0 0,0 4-5 0 0,-1 0 0 0 0,1 0 0 0 0,-1 1 0 0 0,1-1 0 0 0,0 0 0 0 0,0 1 0 0 0,0-1 0 0 0,0 1 0 0 0,0-1 0 0 0,1 1 0 0 0,-1-1 0 0 0,0 1 0 0 0,1 0 0 0 0,-1 0 0 0 0,0 0 0 0 0,3-1 0 0 0,10-12 0 0 0,0-9 52 0 0,-12 19-36 0 0,0 0 0 0 0,1 0 0 0 0,-1 0-1 0 0,1 0 1 0 0,0 0 0 0 0,0 1 0 0 0,5-6 0 0 0,-7 8-16 0 0,3-1 9 0 0,-1-1 1 0 0,0 0 0 0 0,1 1-1 0 0,-1-2 1 0 0,-1 1 0 0 0,1 0 0 0 0,0-1-1 0 0,-1 1 1 0 0,0-1 0 0 0,4-6 0 0 0,-5 8-4 0 0,0-1 1 0 0,0 1 0 0 0,0 0-1 0 0,1 0 1 0 0,-1 0 0 0 0,1 0 0 0 0,0 1-1 0 0,0-1 1 0 0,-1 0 0 0 0,1 1-1 0 0,0-1 1 0 0,3-1 0 0 0,-3 2-1 0 0,0-1 0 0 0,0 1 0 0 0,0-1 0 0 0,0 0 0 0 0,0 1 0 0 0,0-1 0 0 0,-1 0 0 0 0,1 0 0 0 0,0 0 0 0 0,-1 0 0 0 0,2-4 1 0 0,0 0 9 0 0,1-1 1 0 0,-1 1 0 0 0,8-8-1 0 0,-2 0-16 0 0,-8 13 0 0 0,0 0 0 0 0,-1-1 0 0 0,1 1 0 0 0,0 0 0 0 0,-1 0 0 0 0,0-1 0 0 0,1 1 0 0 0,-1 0 0 0 0,0-1 0 0 0,0 1 0 0 0,0-1 0 0 0,0-1 0 0 0,0 1 0 0 0,0 1 0 0 0,0 0 0 0 0,0-1 0 0 0,1 1 0 0 0,-1 0 0 0 0,0-1 0 0 0,0 1 0 0 0,1 0 0 0 0,-1-1 0 0 0,1 1 0 0 0,-1 0 0 0 0,1 0 0 0 0,0 0 0 0 0,-1-1 0 0 0,1 1 0 0 0,1-2 0 0 0,4-3 0 0 0,-4 4 0 0 0,0 1 0 0 0,0-1 0 0 0,-1 0 0 0 0,1 0 0 0 0,-1 0 0 0 0,1 0 0 0 0,-1 0 0 0 0,0 0 0 0 0,0-1 0 0 0,0 1 0 0 0,0 0 0 0 0,0-1 0 0 0,0 1 0 0 0,-1-1 0 0 0,1 1 0 0 0,-1-1 0 0 0,1-3 0 0 0,0 2 0 0 0,0 0 0 0 0,0 0 0 0 0,0 1 0 0 0,1-1 0 0 0,-1 0 0 0 0,1 1 0 0 0,0-1 0 0 0,0 1 0 0 0,1 0 0 0 0,-1 0 0 0 0,4-4 0 0 0,11-16 0 0 0,-17 22 0 0 0,0-1 0 0 0,1 0 0 0 0,1 0 0 0 0,-1 0 0 0 0,0 0 0 0 0,0 1 0 0 0,1-1 0 0 0,1-2 0 0 0,25-15 0 0 0,-25 17 0 0 0,12-5 0 0 0,-14 7-3 0 0,0 0-1 0 0,0 0 1 0 0,0-1 0 0 0,0 1 0 0 0,0 0-1 0 0,0-1 1 0 0,0 1 0 0 0,0-1-1 0 0,0 1 1 0 0,0-1 0 0 0,0 0-1 0 0,0 1 1 0 0,0-1 0 0 0,0 0 0 0 0,-1 0-1 0 0,1 0 1 0 0,0 1 0 0 0,0-1-1 0 0,-1 0 1 0 0,1 0 0 0 0,-1 0-1 0 0,1 0 1 0 0,-1 0 0 0 0,1 0-1 0 0,-1 0 1 0 0,1-2 0 0 0,-1 2-125 0 0,2-1-192 0 0,-2 2 256 0 0,0 0 1 0 0,1 0-1 0 0,-1 0 0 0 0,0-1 1 0 0,0 1-1 0 0,1 0 1 0 0,-1 0-1 0 0,0-1 0 0 0,1 1 1 0 0,-1 0-1 0 0,0 0 0 0 0,0-1 1 0 0,0 1-1 0 0,1 0 1 0 0,-1-1-1 0 0,0 1 0 0 0,0 0 1 0 0,0-1-1 0 0,0 1 1 0 0,0-1-1 0 0,0 1 0 0 0,0 0 1 0 0,0-1-1 0 0,0 1 0 0 0,0 0 1 0 0,0-1-1 0 0,0 1 1 0 0,0 0-1 0 0,0-1 0 0 0,0 1 1 0 0,0-1-1 0 0,0 1 1 0 0,0 0-1 0 0,0-1 0 0 0,0 1 1 0 0,-1 0-1 0 0,1-1 0 0 0,0 1 1 0 0,0 0-1 0 0,0-1 1 0 0,-1 1-1 0 0,1 0 0 0 0,-2-4-525 0 0,0-4-1725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00:05.8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22 18631 0 0,'-4'-21'987'0'0,"4"21"-972"0"0,0 0 0 0 0,-1 0 1 0 0,1 0-1 0 0,0 0 0 0 0,0 0 0 0 0,0 0 1 0 0,0 0-1 0 0,0 0 0 0 0,0 0 0 0 0,0 0 0 0 0,0 0 1 0 0,0 0-1 0 0,0 0 0 0 0,0 0 0 0 0,0 0 1 0 0,0 0-1 0 0,0 0 0 0 0,0 0 0 0 0,0 0 1 0 0,0 0-1 0 0,0 0 0 0 0,0 0 0 0 0,0 0 0 0 0,0 0 1 0 0,0 0-1 0 0,0 0 0 0 0,-1 0 0 0 0,1 0 1 0 0,0 0-1 0 0,0 0 0 0 0,0 0 0 0 0,0 0 1 0 0,0 0-1 0 0,0 0 0 0 0,0 0 0 0 0,0 0 0 0 0,0 0 1 0 0,0 0-1 0 0,0 0 0 0 0,0 0 0 0 0,0 0 1 0 0,0 0-1 0 0,0 0 0 0 0,0 0 0 0 0,0-1 1 0 0,0 1-1 0 0,0 0 0 0 0,0 0 0 0 0,0 0 0 0 0,0 0 1 0 0,0 0-1 0 0,0 0 0 0 0,0 0 0 0 0,0 0 1 0 0,0 0-1 0 0,-1 12 296 0 0,1-11 382 0 0,0-1-530 0 0,0 1-1 0 0,0-1 1 0 0,0 0-1 0 0,-1 0 1 0 0,1 1-1 0 0,0-1 1 0 0,0 0-1 0 0,0 0 1 0 0,0 1-1 0 0,-1-1 1 0 0,1 0-1 0 0,0 0 1 0 0,0 0-1 0 0,-1 1 1 0 0,1-1-1 0 0,0 0 1 0 0,0 0-1 0 0,-1 0 1 0 0,1 0-1 0 0,0 0 1 0 0,-1 0-1 0 0,1 1 1 0 0,0-1-1 0 0,0 0 1 0 0,-1 0-1 0 0,1 0 1 0 0,0 0-1 0 0,-1 0 1 0 0,1 0-1 0 0,0 0 1 0 0,0 0 0 0 0,-1 0-1 0 0,1-1 1 0 0,-1 1-1 0 0,-14 0 364 0 0,14 0-215 0 0,-2 1-275 0 0,0-1 0 0 0,0 1 0 0 0,0 0 0 0 0,0-1 0 0 0,0 1 0 0 0,0 1 0 0 0,0-1 0 0 0,1 0 0 0 0,-1 1 0 0 0,1-1 0 0 0,-1 1 0 0 0,1 0 0 0 0,-1 0-1 0 0,1 0 1 0 0,0 0 0 0 0,-3 3 0 0 0,-1 2-59 0 0,1 0 0 0 0,0 0 0 0 0,0 0-1 0 0,-5 11 1 0 0,7-11-8 0 0,0 0 0 0 0,1 0 0 0 0,0 0 0 0 0,0 0 0 0 0,1 1 0 0 0,0-1 1 0 0,0 0-1 0 0,1 1 0 0 0,-1-1 0 0 0,2 1 0 0 0,-1-1 0 0 0,1 1 0 0 0,0-1 0 0 0,4 11 0 0 0,-4-14 20 0 0,0 0 1 0 0,0 0-1 0 0,1 0 1 0 0,-1 0-1 0 0,1-1 1 0 0,0 1-1 0 0,0 0 0 0 0,0-1 1 0 0,1 0-1 0 0,0 0 1 0 0,-1 1-1 0 0,1-1 1 0 0,0-1-1 0 0,0 1 0 0 0,0 0 1 0 0,1-1-1 0 0,-1 0 1 0 0,1 1-1 0 0,-1-1 1 0 0,1-1-1 0 0,0 1 1 0 0,0-1-1 0 0,0 1 0 0 0,-1-1 1 0 0,1 0-1 0 0,1 0 1 0 0,4 0-1 0 0,-4-1 21 0 0,1-1 0 0 0,0 0 0 0 0,-1 0 0 0 0,1 0 0 0 0,0-1 0 0 0,5-1 0 0 0,-1-1 71 0 0,-1 1-239 0 0,0 0-1 0 0,-1-1 1 0 0,0 0 0 0 0,0-1-1 0 0,0 0 1 0 0,0 0 0 0 0,-1-1-1 0 0,1 0 1 0 0,-2 0 0 0 0,8-8 0 0 0,-3 0-876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21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2167 2304 0 0,'0'0'101'0'0,"0"1"-98"0"0,0-1 1 0 0,1 0-1 0 0,-1 0 0 0 0,0 0 0 0 0,0 0 1 0 0,1 0-1 0 0,-1 1 0 0 0,0-1 0 0 0,0 0 1 0 0,1 0-1 0 0,-1 0 0 0 0,0 0 0 0 0,1 0 0 0 0,-1 0 1 0 0,0 0-1 0 0,1 0 0 0 0,-1 0 0 0 0,0 0 1 0 0,0 0-1 0 0,1 0 0 0 0,-1 0 0 0 0,0 0 1 0 0,1-1-1 0 0,-1 1 0 0 0,0 0 0 0 0,0 0 0 0 0,1 0 1 0 0,-1 0-1 0 0,0 0 0 0 0,0-1 0 0 0,0 1 1 0 0,1 0-1 0 0,-1 0 0 0 0,0 0 0 0 0,0-1 0 0 0,0 1 1 0 0,1-1-1 0 0,4-9-28 0 0,11-20 2047 0 0,-10 19-502 0 0,0 1-1 0 0,-1-1 1 0 0,0 0-1 0 0,-1-1 0 0 0,4-19 1 0 0,10-23 876 0 0,-9 21-1325 0 0,-2 6-286 0 0,-4 17-513 0 0,0 1-1 0 0,-1-1 1 0 0,2-13 0 0 0,-3 15-95 0 0,1-1 1 0 0,0 1 0 0 0,4-9-1 0 0,2-11 111 0 0,0-5 11 0 0,21-49-1 0 0,-3 6 21 0 0,-10 5-13 0 0,-4 31 21 0 0,-4 13-18 0 0,15-32 0 0 0,-7 18-186 0 0,4-10-49 0 0,11-10-20 0 0,-2 8-37 0 0,-14 25 89 0 0,24-36 0 0 0,-36 60-79 0 0,0-1 0 0 0,-1 0 1 0 0,1 1-1 0 0,-1-1 0 0 0,-1 0 0 0 0,1 0 1 0 0,-1 0-1 0 0,0-1 0 0 0,0 1 0 0 0,0 0 1 0 0,0-6-1 0 0,1-12 83 0 0,2 10-64 0 0,0 0 0 0 0,1 0 0 0 0,0 1 0 0 0,1 0 1 0 0,0 0-1 0 0,9-13 0 0 0,-8 14 151 0 0,10-13 83 0 0,-14 21-242 0 0,0-1 1 0 0,0 0 0 0 0,0 0 0 0 0,-1 0 0 0 0,3-6-1 0 0,66-136 952 0 0,-36 79-620 0 0,-25 44-198 0 0,-6 15-86 0 0,-1 0 0 0 0,2 0 0 0 0,-1 0 0 0 0,7-8 0 0 0,62-86 158 0 0,-66 94-209 0 0,0-1 0 0 0,10-8 0 0 0,-9 10-14 0 0,-1-1 1 0 0,0 1-1 0 0,8-13 0 0 0,-4 3 54 0 0,1 0 0 0 0,1 0 0 0 0,25-25 0 0 0,-29 33-41 0 0,-1 0-1 0 0,-1-1 1 0 0,12-18-1 0 0,-12 17-16 0 0,0 0 1 0 0,1 1-1 0 0,16-18 0 0 0,-1 5-29 0 0,22-31 0 0 0,-25 29 55 0 0,-16 22-40 0 0,-1-1 0 0 0,1 1 0 0 0,-1 0 0 0 0,1 1 0 0 0,4-4 0 0 0,-4 4-22 0 0,0-1 0 0 0,0 0-1 0 0,0 0 1 0 0,0 0 0 0 0,3-4-1 0 0,1-2-525 0 0,0 1-1 0 0,16-12 1 0 0,-8 7-3239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22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14 228 1840 0 0,'1'-2'133'0'0,"2"-3"-544"0"0,-3 5 560 0 0,1-1-1 0 0,-1 1 1 0 0,0 0 0 0 0,1 0-1 0 0,-1-1 1 0 0,0 1 0 0 0,0 0-1 0 0,0-1 1 0 0,1 1 0 0 0,-1 0-1 0 0,0-1 1 0 0,0 1 0 0 0,0 0-1 0 0,0-1 1 0 0,0 1-1 0 0,0 0 1 0 0,0-1 0 0 0,0 1-1 0 0,0 0 1 0 0,0-1 0 0 0,0 1-1 0 0,0-1 1 0 0,0 1 0 0 0,0 0-1 0 0,0-1 1 0 0,0 1 0 0 0,0 0-1 0 0,0-1 1 0 0,0 1-1 0 0,0 0 1 0 0,0-1 0 0 0,-1 1-1 0 0,1 0 1 0 0,0-1 0 0 0,0 1-1 0 0,0 0 1 0 0,-1 0 0 0 0,1-1-1 0 0,0 1 1 0 0,-1 0 0 0 0,1 0-1 0 0,0-1 1 0 0,0 1-1 0 0,-1 0 1 0 0,1 0 0 0 0,0 0-1 0 0,-3-2 2201 0 0,2-3-64 0 0,1 3-1991 0 0,-1 1-1 0 0,1 0 1 0 0,-1 0-1 0 0,0 0 1 0 0,1 0 0 0 0,-1 0-1 0 0,0 0 1 0 0,0 0-1 0 0,1 0 1 0 0,-1 0-1 0 0,0 0 1 0 0,-2-1-1 0 0,1-1 1401 0 0,15 2-851 0 0,2 1-555 0 0,-12 0 0 0 0,0 2 0 0 0,14 4-30 0 0,0 0 0 0 0,0-2-1 0 0,21 4 1 0 0,-25-5-83 0 0,107 14 1081 0 0,11-14-224 0 0,1 0-510 0 0,-3-1-196 0 0,-17 0-84 0 0,-23 0-72 0 0,22 1 156 0 0,-86-1-190 0 0,49-4 0 0 0,-47 2-59 0 0,-1 0 0 0 0,27 4 0 0 0,-24-1 40 0 0,40-2 1 0 0,247-33 616 0 0,-253 28-625 0 0,4 0-26 0 0,91-10 0 0 0,-134 12-47 0 0,39 1 0 0 0,12 0 169 0 0,74-4 452 0 0,-130 5-634 0 0,-5-1-44 0 0,-1 0 0 0 0,19-5 0 0 0,-19 4 18 0 0,1-1 0 0 0,20 1 0 0 0,-24 1 42 0 0,1 0-1 0 0,20-5 1 0 0,6-1-43 0 0,-13 3-36 0 0,-16 3-1 0 0,1-1 0 0 0,14 0 0 0 0,-4 2 58 0 0,0-1 0 0 0,38-6 0 0 0,-21 2 19 0 0,-27 4-20 0 0,0 0 0 0 0,0 0 1 0 0,0-1-1 0 0,8-3 0 0 0,5-2 23 0 0,44-19 136 0 0,-59 24-138 0 0,0-1-1 0 0,0 1 1 0 0,1 0 0 0 0,10-1-1 0 0,-8 1-22 0 0,54-12 58 0 0,-33 5-72 0 0,-11 2 0 0 0,3 0 0 0 0,-12 5-171 0 0,0-1 0 0 0,0 0 1 0 0,0-1-1 0 0,20-10 0 0 0,-29 13 118 0 0,19-13-3252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23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11520 0 0,'0'0'886'0'0,"-13"2"6214"0"0,10 1-6729 0 0,1 0 0 0 0,-1-1-1 0 0,1 1 1 0 0,0 1 0 0 0,0-1 0 0 0,0 0 0 0 0,0 0-1 0 0,0 1 1 0 0,1-1 0 0 0,-2 6 0 0 0,-5 9-3 0 0,6-15-303 0 0,1 0 0 0 0,-1 1 0 0 0,1-1 0 0 0,0 0 0 0 0,0 1 0 0 0,0-1 0 0 0,0 1 0 0 0,0 3 0 0 0,2 9 87 0 0,0-13-126 0 0,0 1 1 0 0,-1-1-1 0 0,0 0 1 0 0,0 0-1 0 0,0 1 1 0 0,0-1-1 0 0,-1 4 1 0 0,-5 10 85 0 0,4-13-86 0 0,1 0-1 0 0,0 0 1 0 0,0 0 0 0 0,0 0 0 0 0,0 0 0 0 0,0 6 0 0 0,2 3 32 0 0,1 0 1 0 0,5 22-1 0 0,2 14 41 0 0,-8-32-92 0 0,0-5-6 0 0,0 1 0 0 0,0-1 0 0 0,6 19-1 0 0,0 12-75 0 0,-7-35 24 0 0,1 0 0 0 0,0 0 0 0 0,1-1 0 0 0,0 1 0 0 0,0-1 0 0 0,5 12 0 0 0,-2-11-280 0 0,1 1 0 0 0,0-1 0 0 0,8 9-1 0 0,1 1-1055 0 0,-4-4-29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2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7832 0 0,'-1'1'4056'0'0,"-12"13"-893"0"0,10-12-2588 0 0,1 0 1 0 0,0 0-1 0 0,-1 0 0 0 0,1 1 0 0 0,0-1 1 0 0,-2 4-1 0 0,-3 4 617 0 0,5-8-1079 0 0,1 0-1 0 0,0-1 1 0 0,-1 1-1 0 0,1 0 1 0 0,0 0-1 0 0,0 0 1 0 0,0 0-1 0 0,1 0 1 0 0,-1 0-1 0 0,0 0 1 0 0,1 0-1 0 0,-1 0 1 0 0,1 0-1 0 0,-1 2 1 0 0,1 0 11 0 0,0 0 0 0 0,-1 0 0 0 0,0 0 1 0 0,0-1-1 0 0,0 1 0 0 0,-2 3 0 0 0,2-3-66 0 0,0 0-1 0 0,-1-1 1 0 0,1 1 0 0 0,1 0 0 0 0,-1 0 0 0 0,0 4-1 0 0,2 19 151 0 0,1-1 0 0 0,9 46 0 0 0,-5-49-193 0 0,-3-15-4 0 0,-1 0 0 0 0,0 1 0 0 0,-1-1 0 0 0,1 11 0 0 0,2 28 52 0 0,-2-37-46 0 0,-1-1 0 0 0,-1 1-1 0 0,1-1 1 0 0,-3 18-1 0 0,2-16-30 0 0,0-9-17 0 0,8-10-12 0 0,-1-7 43 0 0,-5 11 0 0 0,-1 0 0 0 0,1 1 0 0 0,0-1 0 0 0,0 1 0 0 0,4-6 0 0 0,-4 7 0 0 0,-1 0 0 0 0,1 0 0 0 0,-1 0 0 0 0,0 0 0 0 0,0 0 0 0 0,0-1 0 0 0,0 1 0 0 0,0 0 0 0 0,0-1 0 0 0,0-3 0 0 0,-1 3 0 0 0,1 1 0 0 0,0-1 0 0 0,-1 1 0 0 0,1-1 0 0 0,0 0 0 0 0,1 1 0 0 0,1-4 0 0 0,-3 6 0 0 0,2-3 1 0 0,-1 1 0 0 0,1 0 0 0 0,0 0 0 0 0,0 0 0 0 0,0 0 0 0 0,2-2 0 0 0,7 0 54 0 0,-10 3-55 0 0,0 1 1 0 0,0 0 0 0 0,0 0 0 0 0,0 0-1 0 0,0 0 1 0 0,0 0 0 0 0,0 0 0 0 0,0 0-1 0 0,1 0 1 0 0,-1 0 0 0 0,0 1 0 0 0,0-1 0 0 0,2 1-1 0 0,15 4 0 0 0,24 11 0 0 0,-40-15 0 0 0,1 0 0 0 0,-1 0 0 0 0,1 1 0 0 0,-1-1 0 0 0,1 1 0 0 0,-1-1 0 0 0,0 1 0 0 0,0 0 0 0 0,0 0 0 0 0,0 0 0 0 0,0 0 0 0 0,2 4 0 0 0,2 1 0 0 0,-1 0-12 0 0,2 7 38 0 0,2 4 150 0 0,-9-17-168 0 0,0 0 1 0 0,1-1-1 0 0,-1 1 1 0 0,0 0-1 0 0,0-1 1 0 0,0 1-1 0 0,0 0 1 0 0,0-1-1 0 0,0 1 1 0 0,0 0-1 0 0,0 0 1 0 0,0-1-1 0 0,0 1 1 0 0,0 0-1 0 0,0-1 1 0 0,0 1-1 0 0,-1 0 1 0 0,1 0-1 0 0,0-1 1 0 0,-1 2-1 0 0,-9 7 119 0 0,9-8-98 0 0,0 0-1 0 0,-1 0 1 0 0,1 0 0 0 0,0 0-1 0 0,0 1 1 0 0,0-1 0 0 0,0 0-1 0 0,0 0 1 0 0,0 1 0 0 0,0-1-1 0 0,0 1 1 0 0,0-1 0 0 0,0 4-1 0 0,0-4-7 0 0,0 1 0 0 0,0-1 0 0 0,0 1 0 0 0,-1-1 0 0 0,1 0 0 0 0,0 1 0 0 0,0-1-1 0 0,-1 0 1 0 0,1 0 0 0 0,-1 0 0 0 0,1 0 0 0 0,-1 0 0 0 0,1 0 0 0 0,-1 0 0 0 0,0-1 0 0 0,-3 2 0 0 0,-9 5 103 0 0,9-3-96 0 0,0 0 1 0 0,0 0-1 0 0,-1-1 0 0 0,1 0 1 0 0,-1 0-1 0 0,0 0 0 0 0,0 0 0 0 0,0-1 1 0 0,0 0-1 0 0,-1-1 0 0 0,1 1 0 0 0,0-1 1 0 0,-1 0-1 0 0,-10 0 0 0 0,11-2-103 0 0,0 1 0 0 0,0-1 0 0 0,0 0 0 0 0,0 0 0 0 0,-6-2 0 0 0,11 2-324 0 0,0-1 195 0 0,0 1-1 0 0,1-1 1 0 0,-1 1-1 0 0,1-1 1 0 0,-1 1 0 0 0,1-1-1 0 0,0 0 1 0 0,0 1 0 0 0,0-1-1 0 0,0-2 1 0 0,0 3-62 0 0,0 0 0 0 0,0 0 0 0 0,0 0-1 0 0,0 0 1 0 0,0 0 0 0 0,0-1 0 0 0,0 1 0 0 0,0 0 0 0 0,1 0-1 0 0,-1 0 1 0 0,1 0 0 0 0,-1 0 0 0 0,1 0 0 0 0,-1 0 0 0 0,2-2-1 0 0,8-5-6664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27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13704 0 0,'0'0'1245'0'0,"0"1"-1026"0"0,0 2-164 0 0,1 0 1 0 0,-1-1-1 0 0,1 1 1 0 0,-1-1-1 0 0,1 1 1 0 0,0 0-1 0 0,0-1 1 0 0,0 1-1 0 0,0-1 1 0 0,0 0-1 0 0,1 1 1 0 0,-1-1-1 0 0,1 0 1 0 0,0 0-1 0 0,-1 0 1 0 0,4 3-1 0 0,-3-4 170 0 0,-2 0-79 0 0,1 0 1 0 0,-1 0 0 0 0,1 0 0 0 0,-1 0 0 0 0,0 0 0 0 0,1 0 0 0 0,-1 0-1 0 0,0 0 1 0 0,0 0 0 0 0,0 0 0 0 0,0 0 0 0 0,0 0 0 0 0,0 0 0 0 0,0 0-1 0 0,0 1 1 0 0,0 10 1383 0 0,1-9-1300 0 0,0 0 0 0 0,0-1 0 0 0,-1 1 0 0 0,0 0 0 0 0,1 0 0 0 0,-1-1 0 0 0,0 1 0 0 0,0 0 0 0 0,-1 5 0 0 0,-12 24 1061 0 0,13-32-1286 0 0,-3 7 183 0 0,1 0-1 0 0,0 1 1 0 0,0-1-1 0 0,-2 14 1 0 0,3-16-177 0 0,0 0 1 0 0,-1 0-1 0 0,0-1 1 0 0,0 1-1 0 0,0-1 1 0 0,0 1-1 0 0,-1-1 1 0 0,0 0-1 0 0,0 0 1 0 0,0 0-1 0 0,0 0 1 0 0,-1-1-1 0 0,-3 4 1 0 0,-5 5-279 0 0,7-4 23 0 0,5-6-200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28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130 386 10136 0 0,'0'0'918'0'0,"-1"1"-418"0"0,-20 5 4616 0 0,17-5-3924 0 0,-1 0 1 0 0,0 1 0 0 0,0-1-1 0 0,-4 3 1 0 0,8-3-1139 0 0,0 0 0 0 0,-1-1 0 0 0,1 1 0 0 0,0 0 0 0 0,0 0 0 0 0,0 0 0 0 0,0 0 0 0 0,1 0 0 0 0,-1 0 0 0 0,0 0 0 0 0,0 0 0 0 0,0 1 0 0 0,-2 3 165 0 0,0-1-1 0 0,1 1 0 0 0,-2-1 0 0 0,1 0 1 0 0,-1 0-1 0 0,-7 7 0 0 0,10-10-201 0 0,0 0 1 0 0,0 0-1 0 0,0 0 0 0 0,1 0 0 0 0,-1 0 0 0 0,0 1 0 0 0,1-1 1 0 0,-1 0-1 0 0,1 0 0 0 0,-1 1 0 0 0,1-1 0 0 0,-1 0 0 0 0,1 1 0 0 0,0-1 1 0 0,-1 3-1 0 0,-2 10-4 0 0,-2-7-10 0 0,4-6 2 0 0,0 0-1 0 0,0-1 0 0 0,1 1 1 0 0,-1 0-1 0 0,0 0 1 0 0,1 0-1 0 0,-1 0 0 0 0,1 0 1 0 0,-1 0-1 0 0,1 0 0 0 0,0 1 1 0 0,-1 0-1 0 0,-5 20 8 0 0,5-12-12 0 0,2 8 8 0 0,-2-10 35 0 0,1-7-40 0 0,-3 9 7 0 0,3-10-10 0 0,0 1 0 0 0,0-1 0 0 0,0 1 0 0 0,0-1 0 0 0,0 1 0 0 0,0-1 0 0 0,0 1 0 0 0,1-1 0 0 0,-1 0 0 0 0,0 1 0 0 0,0-1 0 0 0,1 1 0 0 0,-1-1 0 0 0,0 0 0 0 0,1 1 0 0 0,-1-1 0 0 0,0 0 0 0 0,1 1 0 0 0,-1-1 0 0 0,0 0 0 0 0,1 1 0 0 0,2 0 0 0 0,0 0 0 0 0,0 0 0 0 0,1-1 0 0 0,-1 1 0 0 0,0-1 0 0 0,0 1 0 0 0,0-1 0 0 0,1 0 0 0 0,-1 0 0 0 0,5-1 0 0 0,4-3 0 0 0,-6 0-91 0 0,1 1-1 0 0,-1-1 1 0 0,0 0 0 0 0,0 0-1 0 0,-1-1 1 0 0,1 0 0 0 0,-1 0-1 0 0,0 0 1 0 0,0 0 0 0 0,-1-1-1 0 0,0 0 1 0 0,0 0-1 0 0,0 0 1 0 0,0 0 0 0 0,-1-1-1 0 0,3-9 1 0 0,-5 14 7 0 0,-1 0 1 0 0,1-1-1 0 0,-1 1 1 0 0,0 0-1 0 0,0 0 1 0 0,0 0-1 0 0,0 0 0 0 0,-1 0 1 0 0,1 0-1 0 0,0-1 1 0 0,-2-1-1 0 0,2 1-45 0 0,-1 1 0 0 0,1 0 1 0 0,-1-1-1 0 0,1 1 0 0 0,0-1 0 0 0,0 1 0 0 0,0-5 1 0 0,5-16-882 0 0,-4 17 641 0 0,1 0 1 0 0,-1-1-1 0 0,0 1 0 0 0,-1-1 1 0 0,1 1-1 0 0,-2-13 0 0 0,-3-17-1162 0 0,-3-20-391 0 0,2 7 666 0 0,5 39 1193 0 0,-1 0 0 0 0,0 0 1 0 0,-1 0-1 0 0,-5-17 1 0 0,-6-3 251 0 0,9 23 30 0 0,1 1 1 0 0,0-1-1 0 0,1 1 0 0 0,0-1 1 0 0,-2-10-1 0 0,-8-25 1900 0 0,8 32-1072 0 0,4 9-921 0 0,-1 0 0 0 0,0 0 0 0 0,1 0 0 0 0,-1 0 0 0 0,0 0 0 0 0,0 0 0 0 0,0 0 0 0 0,0 0 0 0 0,0 0 0 0 0,0 0-1 0 0,0 1 1 0 0,0-1 0 0 0,0 0 0 0 0,-2 0 0 0 0,-2-3 4176 0 0,4 6-3737 0 0,0 0-478 0 0,0 0 0 0 0,0 0 0 0 0,1 0 0 0 0,-1 0-1 0 0,1 0 1 0 0,-1 0 0 0 0,1 1 0 0 0,0-1 0 0 0,0 0-1 0 0,0 0 1 0 0,0 0 0 0 0,0 3 0 0 0,7 29 455 0 0,-3-17-322 0 0,13 114 715 0 0,-8-73-819 0 0,-2-18-62 0 0,-5-26-62 0 0,2 1 0 0 0,0-1-1 0 0,0 0 1 0 0,12 23 0 0 0,-11-24-47 0 0,-4-11 42 0 0,0-1-1 0 0,0 1 0 0 0,0-1 1 0 0,0 1-1 0 0,0-1 0 0 0,0 1 1 0 0,1-1-1 0 0,-1 0 0 0 0,0 1 1 0 0,1-1-1 0 0,-1 0 0 0 0,1 0 1 0 0,-1 0-1 0 0,1 0 0 0 0,1 0 1 0 0,27 8-608 0 0,-22-7 282 0 0,7-1-7336 0 0,0-1-311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28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12640 0 0,'0'0'1142'0'0,"3"1"-939"0"0,77 38 6333 0 0,-75-36-6451 0 0,1 0 247 0 0,0 1 0 0 0,0 1-1 0 0,-1-1 1 0 0,0 1 0 0 0,0 0 0 0 0,0 0-1 0 0,0 0 1 0 0,6 11 0 0 0,15 16 651 0 0,-22-28-888 0 0,-1 0 0 0 0,0 0 0 0 0,-1 1 0 0 0,1-1 0 0 0,-1 1 0 0 0,0 0-1 0 0,0 0 1 0 0,2 6 0 0 0,-1-3 18 0 0,-1-1-1 0 0,1 0 1 0 0,7 12-1 0 0,-5-13-59 0 0,1 0 0 0 0,-1 0-1 0 0,1 0 1 0 0,0-1 0 0 0,0 0 0 0 0,1 0 0 0 0,9 5-1 0 0,-4-3 29 0 0,19 17 0 0 0,-12-6 47 0 0,-1 1 1 0 0,0 1-1 0 0,-2 1 0 0 0,26 40 1 0 0,-27-25 84 0 0,-3-5-27 0 0,-9-26-162 0 0,-1 1-1 0 0,-1 0 1 0 0,1 0-1 0 0,-1 0 1 0 0,0 0-1 0 0,-1 0 0 0 0,1 1 1 0 0,-1-1-1 0 0,0 0 1 0 0,-1 0-1 0 0,0 0 0 0 0,0 0 1 0 0,0 0-1 0 0,0 0 1 0 0,-5 10-1 0 0,5-13-89 0 0,-1 0-1 0 0,0 1 1 0 0,-1-1-1 0 0,1 0 1 0 0,0 0-1 0 0,-1 0 0 0 0,0 0 1 0 0,0-1-1 0 0,1 1 1 0 0,-2-1-1 0 0,1 0 1 0 0,0 0-1 0 0,-6 3 1 0 0,-18 14-3233 0 0,17-10-5342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2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10 3680 0 0,'-10'-7'10180'0'0,"10"6"-9796"0"0,-1 1-1 0 0,1 0 1 0 0,-1 0-1 0 0,1-1 1 0 0,-1 1-1 0 0,1 0 0 0 0,-1 0 1 0 0,1 0-1 0 0,-1 0 1 0 0,0 0-1 0 0,-23 12 4138 0 0,19-7-3993 0 0,0 0 0 0 0,0 0 0 0 0,0 1 0 0 0,1 0 0 0 0,-6 9 0 0 0,0 0-20 0 0,-3 5-317 0 0,1 1 0 0 0,0 0 0 0 0,-12 35 0 0 0,20-44-169 0 0,0 1-1 0 0,1-1 0 0 0,0 1 1 0 0,-1 25-1 0 0,2-11-2 0 0,0-11-7 0 0,1 1-1 0 0,2 19 0 0 0,1 11-11 0 0,-2-32 0 0 0,0-1 0 0 0,1 0 0 0 0,1 0 0 0 0,0 0 0 0 0,1-1 0 0 0,5 15 0 0 0,2-4-68 0 0,1 0 0 0 0,1-1-1 0 0,2 0 1 0 0,21 27 0 0 0,-33-46-132 0 0,2 0 0 0 0,-1-1 0 0 0,0 0 0 0 0,0 1 0 0 0,1-1 0 0 0,0-1-1 0 0,0 1 1 0 0,0 0 0 0 0,0-1 0 0 0,0 0 0 0 0,0 0 0 0 0,0 0 0 0 0,1-1 0 0 0,-1 1 0 0 0,1-1 0 0 0,-1 0 0 0 0,1 0 0 0 0,0-1 0 0 0,-1 1 0 0 0,1-1 0 0 0,0 0 0 0 0,5-1 0 0 0,7 0-1618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31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14112 0 0,'0'0'1276'0'0,"-2"2"-1050"0"0,-4 4-11 0 0,4-4 765 0 0,0-1 880 0 0,2-1-1759 0 0,-1 0 0 0 0,1 0-1 0 0,0 0 1 0 0,0 0 0 0 0,0 0 0 0 0,0 1 0 0 0,-1-1 0 0 0,1 0-1 0 0,0 0 1 0 0,0 0 0 0 0,0 0 0 0 0,-1 1 806 0 0,1-1-806 0 0,0 0 0 0 0,0 0 0 0 0,0 0 0 0 0,-1 0 0 0 0,1 0-1 0 0,0 1 1 0 0,0-1 0 0 0,0 0 0 0 0,0 0 0 0 0,0 0 0 0 0,0 0 0 0 0,0 0-1 0 0,0 1 1 0 0,0-1 0 0 0,0 0 0 0 0,0 0 0 0 0,0 6 324 0 0,-1 0 0 0 0,0-1 0 0 0,0 1 1 0 0,-3 7-1 0 0,2-6-217 0 0,0-1 0 0 0,1 0-1 0 0,-1 1 1 0 0,1 9 0 0 0,-1 5-15 0 0,-5 36-1 0 0,1-22-108 0 0,3 5-177 0 0,2-25-29 0 0,-1 0-1 0 0,-4 21 1 0 0,4-29-140 0 0,1 0-1 0 0,0 1 0 0 0,1 7 1 0 0,0 0-5171 0 0,0-12 3619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3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15608 0 0,'0'0'1565'0'0,"3"1"-1433"0"0,3 0-5 0 0,-1 0-1 0 0,0 0 1 0 0,1 0 0 0 0,-1-1-1 0 0,0 0 1 0 0,1 0 0 0 0,-1 0 0 0 0,9-2-1 0 0,-2 0 804 0 0,0-1 0 0 0,20-7 0 0 0,4-5 746 0 0,-34 14-1962 0 0,1-1-1 0 0,-1 0 1 0 0,1 1-1 0 0,-1-1 0 0 0,0 0 1 0 0,0 0-1 0 0,3-4 1 0 0,0 1-3803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00:06.6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72 5984 0 0,'0'-25'1678'0'0,"-1"22"-905"0"0,1 0 0 0 0,-1 1 0 0 0,0-1 0 0 0,1 1 0 0 0,-1-1 0 0 0,0 1 0 0 0,-1 0 0 0 0,1-1 0 0 0,0 1 1 0 0,-2-2-1 0 0,1 2-190 0 0,1 1 1 0 0,0-1-1 0 0,-1 1 1 0 0,1 0-1 0 0,-1-1 1 0 0,0 1-1 0 0,1 0 1 0 0,-1 0-1 0 0,0 0 1 0 0,0 1-1 0 0,1-1 1 0 0,-5-1-1 0 0,4 2-576 0 0,-1-1-1 0 0,1 1 1 0 0,-1 0-1 0 0,1-1 1 0 0,-1 1-1 0 0,-3 1 1 0 0,2 0 58 0 0,1 0 0 0 0,-1 0 0 0 0,1 0 1 0 0,0 0-1 0 0,-1 1 0 0 0,1-1 0 0 0,0 1 1 0 0,0 0-1 0 0,0 0 0 0 0,0 0 1 0 0,1 1-1 0 0,-1-1 0 0 0,1 0 0 0 0,-1 1 1 0 0,1 0-1 0 0,0 0 0 0 0,0-1 0 0 0,0 1 1 0 0,0 1-1 0 0,0-1 0 0 0,-1 4 1 0 0,2-4-73 0 0,0 0 0 0 0,0-1 0 0 0,0 1 0 0 0,0 0 0 0 0,0 0 0 0 0,1 0 0 0 0,-1-1 0 0 0,1 1 0 0 0,0 0 0 0 0,0 0 0 0 0,0 0 0 0 0,0 0 0 0 0,1 0 0 0 0,-1 0 0 0 0,1-1 0 0 0,-1 1 0 0 0,1 0 0 0 0,0 0 0 0 0,0-1 0 0 0,0 1 0 0 0,1 0 0 0 0,-1-1 0 0 0,1 0 0 0 0,-1 1 0 0 0,1-1 1 0 0,3 4-1 0 0,-3-5 1 0 0,-1 0 1 0 0,0 0-1 0 0,0 0 0 0 0,1 0 1 0 0,-1-1-1 0 0,1 1 1 0 0,-1 0-1 0 0,0-1 1 0 0,1 1-1 0 0,-1-1 1 0 0,1 1-1 0 0,0-1 1 0 0,-1 0-1 0 0,1 0 1 0 0,-1 0-1 0 0,1 0 1 0 0,-1 0-1 0 0,1 0 0 0 0,0 0 1 0 0,-1 0-1 0 0,1 0 1 0 0,-1-1-1 0 0,1 1 1 0 0,-1-1-1 0 0,1 1 1 0 0,-1-1-1 0 0,1 0 1 0 0,-1 1-1 0 0,0-1 1 0 0,1 0-1 0 0,-1 0 1 0 0,0 0-1 0 0,0 0 1 0 0,2-2-1 0 0,4-4-159 0 0,0 0 0 0 0,0 0 0 0 0,-1-1 0 0 0,7-10 0 0 0,-11 14 6 0 0,1 0-106 0 0,0-1 0 0 0,-1 0 0 0 0,0 0 0 0 0,0-1 0 0 0,0 1 0 0 0,1-7 0 0 0,2-4-1522 0 0,0 0-423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32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9672 0 0,'0'0'748'0'0,"-10"11"4299"0"0,12-4-2913 0 0,-1 4-925 0 0,-2-4-211 0 0,1 0 0 0 0,0 0 0 0 0,1 14 0 0 0,-1 9-273 0 0,-3-8-444 0 0,-1-1 0 0 0,-9 25 0 0 0,8-31-283 0 0,1 1 0 0 0,0 0 0 0 0,1 0-1 0 0,-1 25 1 0 0,4-37-2 0 0,0-1 0 0 0,0 0-1 0 0,0 0 1 0 0,-1 1 0 0 0,0-1-1 0 0,1 0 1 0 0,-1 0 0 0 0,0 0-1 0 0,-1 0 1 0 0,1 0 0 0 0,-2 4-1 0 0,2-6-263 0 0,10 6-3706 0 0,-7-6 2412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3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15952 0 0,'0'0'729'0'0,"11"5"269"0"0,-9 0-610 0 0,0 1-1 0 0,0-1 1 0 0,0 0-1 0 0,-1 1 1 0 0,0-1-1 0 0,1 7 1 0 0,1 8 1257 0 0,-2-18-1533 0 0,-1 0 0 0 0,0 1 1 0 0,0-1-1 0 0,0 0 0 0 0,0 1 1 0 0,0-1-1 0 0,0 0 0 0 0,-1 1 1 0 0,0 3-1 0 0,-2 15 366 0 0,1 12-206 0 0,-2 0 1 0 0,-11 55-1 0 0,0 14-208 0 0,14-100-64 0 0,1 0 0 0 0,0 0 0 0 0,-1 0 0 0 0,1 0 0 0 0,0 1 0 0 0,0-1 0 0 0,1 0 0 0 0,-1 0 0 0 0,1 2 0 0 0,3 0-13 0 0,-3-3-60 0 0,14-12-323 0 0,31-28 278 0 0,-45 37 118 0 0,1 1 0 0 0,-1 0 0 0 0,1-1 0 0 0,0 1 0 0 0,-1 0 0 0 0,1 0 0 0 0,0 0 0 0 0,0 0 0 0 0,0 1 0 0 0,0-1 0 0 0,0 0 0 0 0,0 1 0 0 0,3-1 0 0 0,0 0 0 0 0,28-7 78 0 0,-22 7-6 0 0,-9 1-45 0 0,0 0 1 0 0,-1 0 0 0 0,1 0-1 0 0,-1 1 1 0 0,1-1 0 0 0,-1 0-1 0 0,1 1 1 0 0,-1-1 0 0 0,0 1-1 0 0,1 0 1 0 0,-1-1 0 0 0,0 1-1 0 0,1 0 1 0 0,-1 0 0 0 0,0 0-1 0 0,2 1 1 0 0,-1 0 16 0 0,0 0 110 0 0,8 11 468 0 0,-9-10-583 0 0,1 0 0 0 0,-1-1-1 0 0,0 1 1 0 0,0 0-1 0 0,0 0 1 0 0,-1 0 0 0 0,1 0-1 0 0,-1 0 1 0 0,1 0 0 0 0,-1 0-1 0 0,0 0 1 0 0,0 0 0 0 0,-1 0-1 0 0,1 0 1 0 0,0 0-1 0 0,-1 0 1 0 0,0 0 0 0 0,0 0-1 0 0,0 0 1 0 0,0 0 0 0 0,0 0-1 0 0,0-1 1 0 0,-1 1 0 0 0,0 0-1 0 0,1-1 1 0 0,-1 0 0 0 0,-2 3-1 0 0,-3 3 101 0 0,0 0 0 0 0,0-1 1 0 0,-1 0-1 0 0,0-1 0 0 0,0 0 0 0 0,-15 9 0 0 0,-33 14-1524 0 0,54-28 778 0 0</inkml:trace>
  <inkml:trace contextRef="#ctx0" brushRef="#br0" timeOffset="1">495 495 6448 0 0,'0'0'297'0'0,"2"2"-9"0"0,6 8-188 0 0,-6-7 802 0 0,1-1 0 0 0,0 1 0 0 0,-1 0-1 0 0,0 0 1 0 0,0 1 0 0 0,0-1 0 0 0,0 0 0 0 0,0 1-1 0 0,-1-1 1 0 0,1 1 0 0 0,-1-1 0 0 0,0 1 0 0 0,0 0 0 0 0,-1 0-1 0 0,1-1 1 0 0,0 7 0 0 0,2 13 168 0 0,0-11-745 0 0,-1 1 0 0 0,-1 0 0 0 0,0 0 0 0 0,0 0 0 0 0,-3 20 1 0 0,2 1-142 0 0,-5 29 17 0 0,0-2-4178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3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121 472 17591 0 0,'0'0'1595'0'0,"1"-2"-1310"0"0,3-4-62 0 0,-3 4 762 0 0,-2-9 4315 0 0,0 10-5262 0 0,0 0 0 0 0,0-1-1 0 0,0 1 1 0 0,0 0 0 0 0,0 0 0 0 0,0 0-1 0 0,0 0 1 0 0,0 0 0 0 0,0 1 0 0 0,-1-1-1 0 0,1 0 1 0 0,0 1 0 0 0,-1-1-1 0 0,1 0 1 0 0,0 1 0 0 0,-1 0 0 0 0,1-1-1 0 0,-1 1 1 0 0,1 0 0 0 0,-1 0 0 0 0,1-1-1 0 0,-1 1 1 0 0,1 0 0 0 0,0 1-1 0 0,-2-1 1 0 0,-1 0 27 0 0,1 1-1 0 0,0 0 1 0 0,0 0 0 0 0,-1 0-1 0 0,1 0 1 0 0,0 0 0 0 0,0 1-1 0 0,0-1 1 0 0,0 1 0 0 0,-4 3-1 0 0,-6 4-64 0 0,11-8 0 0 0,1 0 0 0 0,-1 0 0 0 0,0 0 0 0 0,1 0 0 0 0,-1 0 0 0 0,0 1 0 0 0,1-1 0 0 0,0 1 0 0 0,-2 1 0 0 0,-6 8-29 0 0,8-10 18 0 0,-1 0 1 0 0,1 1-1 0 0,0-1 0 0 0,0 1 1 0 0,0-1-1 0 0,0 0 0 0 0,0 1 1 0 0,0 0-1 0 0,0-1 0 0 0,1 1 1 0 0,-1-1-1 0 0,0 4 0 0 0,1-4-85 0 0,0 12-288 0 0,9-8 276 0 0,-7-4 84 0 0,0 1 1 0 0,0-1-1 0 0,1 0 1 0 0,-1 0-1 0 0,0 0 1 0 0,1 0 0 0 0,-1 0-1 0 0,1-1 1 0 0,-1 1-1 0 0,1-1 1 0 0,-1 0-1 0 0,1 1 1 0 0,-1-1-1 0 0,1 0 1 0 0,4-1-1 0 0,-2 0-10 0 0,-1 0 0 0 0,1 0 0 0 0,-1 0 0 0 0,1 0 0 0 0,-1-1 0 0 0,0 0 0 0 0,0 0 0 0 0,0 0 0 0 0,0 0 0 0 0,0-1 0 0 0,0 1 0 0 0,0-1 0 0 0,-1 0 0 0 0,0 0 0 0 0,5-6 0 0 0,16-14-258 0 0,-19 19 180 0 0,0-1 1 0 0,0 1-1 0 0,0-1 0 0 0,-1 0 0 0 0,5-8 1 0 0,16-21-797 0 0,-20 28 695 0 0,0 0 0 0 0,0 0 0 0 0,-1-1-1 0 0,4-8 1 0 0,10-14-685 0 0,-15 25 713 0 0,0-1-1 0 0,0 0 1 0 0,0 0-1 0 0,4-10 1 0 0,-3 2 28 0 0,1 0-1 0 0,-2 0 1 0 0,0-1 0 0 0,0 1-1 0 0,1-27 1 0 0,-4 25 151 0 0,-1 1 0 0 0,-1-1 0 0 0,-2-15 0 0 0,2 23 69 0 0,0 0-1 0 0,0 1 0 0 0,-1-1 0 0 0,1 0 0 0 0,-2 1 0 0 0,1-1 1 0 0,-1 1-1 0 0,-5-7 0 0 0,-3-7 494 0 0,10 17-376 0 0,1 1 0 0 0,0-1-1 0 0,-1 1 1 0 0,1-1-1 0 0,-1 1 1 0 0,0 0-1 0 0,1-1 1 0 0,-1 1-1 0 0,0 0 1 0 0,-1 0-1 0 0,1 1 1 0 0,0-1 0 0 0,-1 0-1 0 0,1 1 1 0 0,-4-2-1 0 0,4 2 988 0 0,2 2-1123 0 0,0 0 1 0 0,0 1-1 0 0,0-1 0 0 0,-1 0 0 0 0,1 0 1 0 0,0 1-1 0 0,-1-1 0 0 0,1 0 1 0 0,-1 0-1 0 0,1 0 0 0 0,-1 0 1 0 0,0 0-1 0 0,1 0 0 0 0,-1 0 1 0 0,0 0-1 0 0,-1 1 0 0 0,1 0-12 0 0,0-1 0 0 0,0 1 0 0 0,0-1 0 0 0,0 1 0 0 0,0-1 0 0 0,0 1 0 0 0,0-1 0 0 0,0 4 0 0 0,-1 7 151 0 0,1 0 0 0 0,1 0 1 0 0,0 0-1 0 0,4 24 0 0 0,15 44 246 0 0,-11-48-289 0 0,-3-12-107 0 0,-3-10-4 0 0,0 1 0 0 0,6 13 0 0 0,0-4 4 0 0,0-1-89 0 0,0-1 0 0 0,16 28-1 0 0,-20-42-288 0 0,0-1 0 0 0,0 1 0 0 0,0 0 0 0 0,0-1 0 0 0,0 0 0 0 0,1 0 0 0 0,-1 0 0 0 0,1-1 0 0 0,0 1 0 0 0,8 1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33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10136 0 0,'1'0'777'0'0,"6"-3"-556"0"0,0 1 1 0 0,0 0-1 0 0,0 1 0 0 0,8-1 1 0 0,-12 1 324 0 0,0 1 1 0 0,0 0-1 0 0,1 0 1 0 0,-1 0-1 0 0,0 1 1 0 0,0-1-1 0 0,5 2 1 0 0,6 3 984 0 0,-1 1 1 0 0,0 0 0 0 0,14 9 0 0 0,-4-2 105 0 0,-12-7-1042 0 0,-1 0 1 0 0,15 12-1 0 0,8 11 527 0 0,33 38 0 0 0,-60-59-1054 0 0,0 1 1 0 0,0-1 0 0 0,-1 1 0 0 0,-1 0-1 0 0,0 0 1 0 0,5 15 0 0 0,6 12 55 0 0,-12-28-102 0 0,0-3-8 0 0,-1-1 0 0 0,0 1-1 0 0,-1-1 1 0 0,1 1 0 0 0,-1-1 0 0 0,0 1-1 0 0,1 6 1 0 0,-1 7 2 0 0,1 4 7 0 0,0 0 0 0 0,-2 0-1 0 0,0 0 1 0 0,-2 1-1 0 0,-6 29 1 0 0,2-24 18 0 0,3-13-65 0 0,-1 0-1 0 0,0 0 1 0 0,-1-1 0 0 0,-10 22 0 0 0,-30 56-1235 0 0,32-64 109 0 0,-7-4-53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52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3224 0 0,'0'0'20363'0'0,"1"2"-20064"0"0,3 3-105 0 0,0 0 1 0 0,0 0-1 0 0,0 0 1 0 0,0-1-1 0 0,1 0 0 0 0,0 1 1 0 0,-1-2-1 0 0,2 1 0 0 0,10 6 1 0 0,-16-10-179 0 0,1 0 1 0 0,0 1-1 0 0,-1-1 1 0 0,1 0-1 0 0,-1 1 1 0 0,1-1-1 0 0,0 1 1 0 0,-1-1-1 0 0,1 1 1 0 0,-1-1-1 0 0,1 1 1 0 0,-1 0-1 0 0,0-1 1 0 0,1 2-1 0 0,3 3 30 0 0,8 0 31 0 0,-2 1-19 0 0,9 18 81 0 0,-14-12-117 0 0,-1 2 65 0 0,-6-10-74 0 0,1-1 1 0 0,-1 24 91 0 0,-1-3 6 0 0,0-20-90 0 0,0 0 0 0 0,-4 14 15 0 0,6-13-26 0 0,-1-1-1 0 0,0 0 1 0 0,0 1 0 0 0,0-1-1 0 0,-1 0 1 0 0,1 0-1 0 0,-1 0 1 0 0,0-1-1 0 0,0 1 1 0 0,0-1-1 0 0,-1 1 1 0 0,-6 4-1 0 0,8-6-98 0 0,-1 1 0 0 0,0-1 0 0 0,1 1 0 0 0,-1-1 1 0 0,0 0-1 0 0,0-1 0 0 0,-1 1 0 0 0,1 0 0 0 0,0-1 0 0 0,-1 0 0 0 0,1 1 0 0 0,0-1 0 0 0,-1-1 0 0 0,1 1 0 0 0,-1 0 0 0 0,0-1 0 0 0,1 0 0 0 0,-1 0 0 0 0,1 0 0 0 0,-1 0 1 0 0,0 0-1 0 0,1-1 0 0 0,-1 0 0 0 0,1 0 0 0 0,-1 0 0 0 0,-4-2 0 0 0,2 0-249 0 0,5 3 202 0 0,0 0 0 0 0,0 0 1 0 0,0-1-1 0 0,0 1 0 0 0,0-1 0 0 0,0 1 1 0 0,0-1-1 0 0,0 1 0 0 0,0-1 0 0 0,0 1 1 0 0,0-1-1 0 0,0 0 0 0 0,1 1 0 0 0,-1-1 1 0 0,0 0-1 0 0,0 0 0 0 0,1 0 0 0 0,-1 0 1 0 0,1 1-1 0 0,-1-1 0 0 0,1 0 1 0 0,-1 0-1 0 0,0-2 0 0 0,5-10-1523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00:26:52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17015 0 0,'0'0'1712'0'0,"-2"1"-1568"0"0,-4 2 16 0 0,4-2 1590 0 0,-13 9 1995 0 0,11-5-3523 0 0,0-1 0 0 0,0 1 0 0 0,1 0 0 0 0,-1 0 0 0 0,-3 8 0 0 0,-3 4 62 0 0,8-15-256 0 0,1 0 0 0 0,1 0-1 0 0,-1 0 1 0 0,0 0 0 0 0,0 0 0 0 0,1 0 0 0 0,-1 0 0 0 0,1 0 0 0 0,0 0 0 0 0,0 0-1 0 0,-1 1 1 0 0,1-1 0 0 0,1 0 0 0 0,-1 3 0 0 0,-1 19 139 0 0,1-22-158 0 0,-1 0 0 0 0,1 0-1 0 0,0 0 1 0 0,0 0 0 0 0,0 0-1 0 0,0 0 1 0 0,0 0 0 0 0,1 0-1 0 0,-1 0 1 0 0,0-1 0 0 0,1 1-1 0 0,-1 0 1 0 0,1 0 0 0 0,0 0-1 0 0,0 0 1 0 0,0-1-1 0 0,0 1 1 0 0,0 0 0 0 0,0-1-1 0 0,0 1 1 0 0,0-1 0 0 0,1 1-1 0 0,2 1 1 0 0,7 12 102 0 0,-9-12-102 0 0,0-1 0 0 0,-1 0 0 0 0,1 0 0 0 0,0 0 1 0 0,0 0-1 0 0,0 0 0 0 0,0 0 0 0 0,0 0 0 0 0,1 0 0 0 0,3 1 0 0 0,11 7 34 0 0,-12-8-36 0 0,-1 1 1 0 0,1 0-1 0 0,0-1 0 0 0,0 0 0 0 0,0 0 0 0 0,8 1 0 0 0,-2-1-150 0 0,0-1 1 0 0,0 0-1 0 0,1-1 0 0 0,-1 0 0 0 0,0-1 1 0 0,0 0-1 0 0,1-1 0 0 0,-1 0 0 0 0,0-1 1 0 0,0 0-1 0 0,-1 0 0 0 0,1-2 0 0 0,-1 1 1 0 0,15-9-1 0 0,-1 0-980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00:07.0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10 9672 0 0,'0'0'748'0'0,"-10"-10"11613"0"0,12 31-10824 0 0,0-2 1 0 0,9 38-1 0 0,3 19-791 0 0,-8-30-410 0 0,15 53 1 0 0,-11-55-246 0 0,-7-34-251 0 0,0-1-1 0 0,1 1 0 0 0,0-1 1 0 0,1 0-1 0 0,8 12 1 0 0,-8-12-57 0 0,-5-9-29 0 0,1 1 0 0 0,-1 0 1 0 0,0-1-1 0 0,1 1 0 0 0,-1-1 0 0 0,1 1 0 0 0,0 0 0 0 0,-1-1 0 0 0,1 1 1 0 0,-1-1-1 0 0,1 0 0 0 0,0 1 0 0 0,-1-1 0 0 0,2 1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8:17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28 9672 0 0,'0'0'10359'0'0,"8"6"-9303"0"0,3 7-489 0 0,-9-12-310 0 0,7 17 1083 0 0,-9 25-712 0 0,0-42-629 0 0,0 1-1 0 0,0-1 0 0 0,0 0 0 0 0,0 0 1 0 0,0 0-1 0 0,-1 1 0 0 0,1-1 1 0 0,0 0-1 0 0,-1 0 0 0 0,1 0 1 0 0,-1 0-1 0 0,1 0 0 0 0,-1 0 1 0 0,1 0-1 0 0,-2 1 0 0 0,-5 11-255 0 0,6-11 235 0 0,-1 0 21 0 0,-9 6 4 0 0,3-3-3 0 0,0-2 0 0 0,2-3 0 0 0,-1 0 0 0 0,7 0 2 0 0,-1-1 0 0 0,0 1-1 0 0,1 0 1 0 0,-1 0 0 0 0,1 0-1 0 0,-1-1 1 0 0,1 1 0 0 0,-1 0-1 0 0,1-1 1 0 0,-1 1 0 0 0,1-1-1 0 0,0 1 1 0 0,-1 0 0 0 0,1-1 0 0 0,-1 1-1 0 0,1-1 1 0 0,0 1 0 0 0,-1-1-1 0 0,1 1 1 0 0,0-1 0 0 0,0 1-1 0 0,-1-1 1 0 0,1 0 0 0 0,0 1-1 0 0,0-1 1 0 0,0 1 0 0 0,0-1-1 0 0,0 1 1 0 0,0-1 0 0 0,0 0-1 0 0,0 1 1 0 0,0-1 0 0 0,0 1 0 0 0,0-1-1 0 0,0 0 1 0 0,0 1 0 0 0,1-1-1 0 0,0-2 96 0 0,0 0-1 0 0,0 0 0 0 0,1 0 1 0 0,-1 0-1 0 0,1 1 1 0 0,0-1-1 0 0,0 0 0 0 0,0 1 1 0 0,0 0-1 0 0,0-1 1 0 0,0 1-1 0 0,1 0 0 0 0,-1 0 1 0 0,1 0-1 0 0,0 0 1 0 0,-1 1-1 0 0,1-1 0 0 0,0 1 1 0 0,6-2-1 0 0,-1 3-96 0 0,16 8 211 0 0,-22-8-155 0 0,1 2 0 0 0,-1-1-1 0 0,0 0 1 0 0,1 0 0 0 0,-1 1 0 0 0,0-1 0 0 0,0 1-1 0 0,0 0 1 0 0,0 0 0 0 0,0 0 0 0 0,0 0 0 0 0,3 4-1 0 0,10 11 52 0 0,-14-15-101 0 0,0-1-3 0 0,0 0 1 0 0,0 0 0 0 0,0 0-1 0 0,-1 0 1 0 0,1 0-1 0 0,-1 1 1 0 0,1-1-1 0 0,0 0 1 0 0,-1 0 0 0 0,0 1-1 0 0,1-1 1 0 0,-1 0-1 0 0,0 1 1 0 0,0-1-1 0 0,0 0 1 0 0,0 1-1 0 0,0-1 1 0 0,0 0 0 0 0,0 2-1 0 0,0 7-3 0 0,0-8 3 0 0,0-1-1 0 0,0 0 1 0 0,0 0-1 0 0,0 0 1 0 0,0 0-1 0 0,0 0 0 0 0,-1 0 1 0 0,1 0-1 0 0,0 0 1 0 0,0 0-1 0 0,-1 0 1 0 0,1 0-1 0 0,-1 0 1 0 0,1 0-1 0 0,-1 0 1 0 0,0 0-1 0 0,1 0 1 0 0,-1 0-1 0 0,0-1 0 0 0,1 1 1 0 0,-1 0-1 0 0,0 0 1 0 0,0-1-1 0 0,0 1 1 0 0,0 0-1 0 0,0-1 1 0 0,0 1-1 0 0,0-1 1 0 0,0 0-1 0 0,0 1 1 0 0,-1 0-1 0 0,-1 0-6 0 0,1 0 26 0 0,0 0 0 0 0,0-1 0 0 0,0 1 0 0 0,0 0 0 0 0,0-1 0 0 0,0 0 0 0 0,0 1 0 0 0,0-1 0 0 0,0 0 0 0 0,0 0 0 0 0,0 0 0 0 0,0 0 0 0 0,0 0 0 0 0,0-1-1 0 0,0 1 1 0 0,0-1 0 0 0,0 1 0 0 0,0-1 0 0 0,0 0 0 0 0,0 1 0 0 0,0-1 0 0 0,0 0 0 0 0,1 0 0 0 0,-1-1 0 0 0,0 1 0 0 0,1 0 0 0 0,-1 0 0 0 0,-2-4 0 0 0,-21-17 170 0 0,20 15-188 0 0,1 1 15 0 0,0 1 1 0 0,1-1-1 0 0,-1 0 1 0 0,1 0 0 0 0,1 0-1 0 0,-5-13 1 0 0,7 17-14 0 0,-1-1 0 0 0,1 0 0 0 0,0 1 1 0 0,0-1-1 0 0,0 1 0 0 0,0-1 0 0 0,1 0 0 0 0,-1 1 1 0 0,1-1-1 0 0,-1 1 0 0 0,1-1 0 0 0,0 1 0 0 0,0-1 1 0 0,0 1-1 0 0,1-1 0 0 0,-1 1 0 0 0,0 0 1 0 0,1 0-1 0 0,-1 0 0 0 0,1 0 0 0 0,0 0 0 0 0,0 0 1 0 0,0 0-1 0 0,2-1 0 0 0,-2 1 24 0 0,1 0 1 0 0,-1 1-1 0 0,1-1 0 0 0,0 1 1 0 0,-1-1-1 0 0,1 1 0 0 0,4-1 1 0 0,2-1 27 0 0,0 6-47 0 0,-6-1-4 0 0,0 0 0 0 0,0 0 0 0 0,0 0 0 0 0,0 0 1 0 0,0 0-1 0 0,-1 1 0 0 0,1-1 0 0 0,-1 1 0 0 0,1 0 0 0 0,-1 0 0 0 0,0 0 0 0 0,0 0 0 0 0,0 0 0 0 0,-1 0 0 0 0,1 0 0 0 0,1 5 0 0 0,-1 0-5 0 0,0 0-1 0 0,0 0 0 0 0,0 0 0 0 0,-1 0 0 0 0,0 0 0 0 0,-1 9 0 0 0,0-13-1 0 0,-1-1 0 0 0,0 1 0 0 0,0 0 0 0 0,0-1 0 0 0,0 1 0 0 0,-3 4 0 0 0,-4-4 0 0 0,5-4-1 0 0,1 0 0 0 0,-1 0 0 0 0,1 0 0 0 0,0 0 0 0 0,-1 0-1 0 0,1 0 1 0 0,0-1 0 0 0,-1 1 0 0 0,1-1 0 0 0,0 1 0 0 0,-1-1 0 0 0,1 0 0 0 0,0 0-1 0 0,0 0 1 0 0,0 0 0 0 0,0-1 0 0 0,0 1 0 0 0,0 0 0 0 0,0-1 0 0 0,0 1 0 0 0,1-1 0 0 0,-1 0-1 0 0,-2-2 1 0 0,-2-5-7 0 0,0 1-1 0 0,0-1 0 0 0,-8-20 0 0 0,8 17 7 0 0,5 9-4 0 0,1 0-1 0 0,-1 0 0 0 0,1 0 1 0 0,-1 0-1 0 0,1 0 1 0 0,0 0-1 0 0,0 0 1 0 0,0 0-1 0 0,1 0 1 0 0,-1 0-1 0 0,1 0 1 0 0,-1 0-1 0 0,1 0 0 0 0,0 0 1 0 0,0 0-1 0 0,0 1 1 0 0,1-1-1 0 0,-1 0 1 0 0,1 0-1 0 0,-1 1 1 0 0,1-1-1 0 0,3-2 0 0 0,5-4-311 0 0,-7 6 413 0 0,0 0 1 0 0,1 0 0 0 0,-1 0-1 0 0,1 1 1 0 0,4-4-1 0 0,-6 6-136 0 0,-1-1 1 0 0,1 0-1 0 0,-1 1 0 0 0,1-1 1 0 0,0 0-1 0 0,-1 1 0 0 0,1 0 0 0 0,0-1 1 0 0,-1 1-1 0 0,1 0 0 0 0,3 0 1 0 0,-4 1 73 0 0,0-1 1 0 0,0 1 0 0 0,1-1 0 0 0,-1 1-1 0 0,0 0 1 0 0,0-1 0 0 0,1 1 0 0 0,-1 0 0 0 0,0 0-1 0 0,0 0 1 0 0,0 0 0 0 0,0 0 0 0 0,0 0 0 0 0,-1 0-1 0 0,2 2 1 0 0,2 2-22 0 0,-1 0-1 0 0,0 1 1 0 0,6 10-1 0 0,-8-13-18 0 0,0-1 0 0 0,-1 0 0 0 0,1 1 1 0 0,0 0-1 0 0,-1-1 0 0 0,0 1 0 0 0,1-1 0 0 0,-1 1 0 0 0,0 0 0 0 0,0-1 0 0 0,0 1 0 0 0,-1 2 0 0 0,-4 23-185 0 0,4-23 160 0 0,1-4 23 0 0,-1 1 0 0 0,1-1 0 0 0,-1 0 0 0 0,0 0-1 0 0,1 0 1 0 0,-1 0 0 0 0,0 0 0 0 0,1 0 0 0 0,-1 0 0 0 0,0 0-1 0 0,0 0 1 0 0,0 0 0 0 0,0 0 0 0 0,0 0 0 0 0,-1 0-1 0 0,1 0 10 0 0,0 0-1 0 0,1 0 1 0 0,-1-1-1 0 0,0 1 1 0 0,1 0-1 0 0,-1-1 1 0 0,0 1-1 0 0,0 0 1 0 0,0-1-1 0 0,1 1 1 0 0,-1-1-1 0 0,0 1 1 0 0,0-1-1 0 0,0 0 0 0 0,0 1 1 0 0,0-1-1 0 0,0 0 1 0 0,0 0-1 0 0,0 0 1 0 0,0 0-1 0 0,0 1 1 0 0,0-1-1 0 0,0-1 1 0 0,0 1-1 0 0,0 0 1 0 0,-2 0-1 0 0,-1-1-10 0 0,3 1 10 0 0,1 0-1 0 0,-1 0 0 0 0,1 0 1 0 0,0 0-1 0 0,-1 1 1 0 0,1-1-1 0 0,-1 0 0 0 0,1 0 1 0 0,-1 0-1 0 0,1 0 1 0 0,-1-1-1 0 0,1 1 1 0 0,0 0-1 0 0,-1 0 0 0 0,1 0 1 0 0,-1 0-1 0 0,1 0 1 0 0,0 0-1 0 0,-1-1 0 0 0,1 1 1 0 0,-1 0-1 0 0,1 0 1 0 0,0-1-1 0 0,-1 1 1 0 0,1 0-1 0 0,0-1 0 0 0,-1 1 1 0 0,1 0-1 0 0,0-1 1 0 0,0 1-1 0 0,-1 0 1 0 0,1-1-1 0 0,0 1 0 0 0,0-1 1 0 0,-1 0-4 0 0,-16-11-71 0 0,17 11 69 0 0,-1 1 0 0 0,0-1 0 0 0,1 0 0 0 0,-1 0 0 0 0,0 0 0 0 0,1 1 0 0 0,-1-1 0 0 0,1 0 0 0 0,-1 0 0 0 0,1 0 0 0 0,-1 0 0 0 0,1 0 0 0 0,0 0 0 0 0,0 0 0 0 0,-1 0 0 0 0,1 0 0 0 0,0-1-1 0 0,0-5-5 0 0,3 0 13 0 0,2-1 0 0 0,1 5 0 0 0,-3 2-201 0 0,0 1 0 0 0,1-1 0 0 0,-1 1 0 0 0,1 0 0 0 0,-1 0 0 0 0,0 0 0 0 0,1 1 0 0 0,-1-1 0 0 0,0 1 0 0 0,0 0 0 0 0,1 0 0 0 0,-1 0 0 0 0,0 0 0 0 0,0 0-1 0 0,0 1 1 0 0,0 0 0 0 0,0-1 0 0 0,3 3 0 0 0,3 7-1811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8:17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38 5528 0 0,'-13'-11'1439'0'0,"-10"-4"5827"0"0,20 13-5205 0 0,1 1-1653 0 0,-1 0-1 0 0,0-1 1 0 0,1 1-1 0 0,-1 0 1 0 0,1 0-1 0 0,-1 0 1 0 0,0 1-1 0 0,0-1 1 0 0,1 1-1 0 0,-1 0 1 0 0,0-1-1 0 0,0 1 1 0 0,0 0-1 0 0,0 1 1 0 0,1-1-1 0 0,-1 0 1 0 0,0 1-1 0 0,-3 1 1 0 0,0 0-210 0 0,-1 1-1 0 0,1 0 1 0 0,0 0-1 0 0,0 0 1 0 0,0 1 0 0 0,0 0-1 0 0,-8 8 1 0 0,10-8-67 0 0,1 0 0 0 0,-1 0 0 0 0,1 0 1 0 0,0 0-1 0 0,1 1 0 0 0,-1-1 0 0 0,1 1 0 0 0,0-1 1 0 0,-3 10-1 0 0,-1 6-732 0 0,-3 23 0 0 0,6-29 1042 0 0,3-11-425 0 0,0 0 0 0 0,0 0 0 0 0,0 0 0 0 0,0 0 1 0 0,1-1-1 0 0,-1 1 0 0 0,1 0 0 0 0,0 0 1 0 0,0 0-1 0 0,1 3 0 0 0,4 13 12 0 0,-6-13-37 0 0,1-2-21 0 0,-1-1 0 0 0,1 0 1 0 0,0 0-1 0 0,-1 1 0 0 0,1-1 1 0 0,1 0-1 0 0,-1 0 0 0 0,0 0 1 0 0,1 0-1 0 0,2 3 0 0 0,11 18-270 0 0,-9-14 274 0 0,1 1 1 0 0,12 13-1 0 0,-12-16-289 0 0,1-1 0 0 0,0 0-1 0 0,0-1 1 0 0,1 0 0 0 0,14 8 0 0 0,-15-10-605 0 0,-1 0 1 0 0,1-1 0 0 0,0 0-1 0 0,10 2 1 0 0,-3-2-6159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8:1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 14944 0 0,'0'0'3525'0'0,"3"16"-801"0"0,1-10-2265 0 0,0 1 0 0 0,-1 0-1 0 0,0-1 1 0 0,5 15 0 0 0,-8-19-453 0 0,3 7-2 0 0,-1-1 1 0 0,-1 1 0 0 0,2 13-1 0 0,-4-21 20 0 0,1 1-1 0 0,0-1 0 0 0,0 0 1 0 0,0 0-1 0 0,0 0 0 0 0,1 0 1 0 0,-1 0-1 0 0,0 0 0 0 0,0 0 1 0 0,1 0-1 0 0,-1 0 0 0 0,0 0 1 0 0,2 2-1 0 0,-1 5 608 0 0,0-1-589 0 0,3-1-26 0 0,-4-4 59 0 0,1 7 224 0 0,0-3-255 0 0,0-4-21 0 0,0 0 0 0 0,-1 0 0 0 0,1 0 1 0 0,0 0-1 0 0,0 0 0 0 0,0-1 0 0 0,0 1 0 0 0,1 0 1 0 0,-1 0-1 0 0,0-1 0 0 0,3 3 0 0 0,-1-1-15 0 0,-1 0-2 0 0,1 1-1 0 0,0-1 1 0 0,0 1 0 0 0,0-1-1 0 0,0 0 1 0 0,0 0-1 0 0,1 0 1 0 0,-1-1 0 0 0,7 4-1 0 0,4 5-5 0 0,-10-8 0 0 0,-3-3 0 0 0,0 1 0 0 0,0 0 0 0 0,0 0 0 0 0,0-1 0 0 0,1 1 0 0 0,-1-1 0 0 0,0 1 0 0 0,1-1 0 0 0,-1 1 0 0 0,0-1 0 0 0,1 0 0 0 0,-1 0 0 0 0,0 0 0 0 0,3 1 0 0 0,0-2 0 0 0,-1 1 0 0 0,1 0 0 0 0,0-1 0 0 0,-1 1 0 0 0,1-1 0 0 0,-1 0 0 0 0,7-3 0 0 0,-8 3 23 0 0,0-1-1 0 0,0 0 1 0 0,0 0-1 0 0,0 0 1 0 0,-1 0-1 0 0,1 0 1 0 0,0 0-1 0 0,-1 0 1 0 0,0 0-1 0 0,1-1 1 0 0,-1 1-1 0 0,0-1 1 0 0,0 1-1 0 0,0-1 1 0 0,-1 1-1 0 0,1-1 1 0 0,0 1-1 0 0,-1-5 1 0 0,1 4 7 0 0,1-15 341 0 0,0-20 0 0 0,-3 29-258 0 0,-1 0 0 0 0,1 0 0 0 0,-2 0 0 0 0,1 1 0 0 0,-1-1 0 0 0,0 1 0 0 0,-1-1 0 0 0,-6-9 0 0 0,10 17-107 0 0,-3-3 22 0 0,0-1 1 0 0,-1 1 0 0 0,1 0-1 0 0,-1 1 1 0 0,0-1 0 0 0,0 1-1 0 0,0-1 1 0 0,0 1-1 0 0,0 0 1 0 0,-1 1 0 0 0,1-1-1 0 0,-1 1 1 0 0,0 0 0 0 0,-6-2-1 0 0,-23-1-16 0 0,30 5-24 0 0,0 0 0 0 0,0 1 0 0 0,0-1 0 0 0,0 1 0 0 0,0 0 0 0 0,0 0 0 0 0,0 0 0 0 0,0 1 0 0 0,0 0 0 0 0,0-1 0 0 0,-4 4 0 0 0,0-1-115 0 0,-4 5-163 0 0,5-3 17 0 0,7-5 229 0 0,-1 0 1 0 0,1-1 0 0 0,-1 1 0 0 0,1-1-1 0 0,0 1 1 0 0,-1 0 0 0 0,1-1 0 0 0,-1 1 0 0 0,1 0-1 0 0,0-1 1 0 0,0 1 0 0 0,-1 0 0 0 0,1-1-1 0 0,0 1 1 0 0,0 0 0 0 0,0 0 0 0 0,0-1 0 0 0,0 1-1 0 0,0 0 1 0 0,0 0 0 0 0,0 1 0 0 0,4 18-609 0 0,-3-14 308 0 0,1 1-265 0 0,0 0 0 0 0,1 0 0 0 0,-1-1 0 0 0,1 1-1 0 0,1-1 1 0 0,-1 0 0 0 0,1 0 0 0 0,0 0 0 0 0,0 0 0 0 0,1 0 0 0 0,9 8 0 0 0,2 1-1396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8:18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5984 0 0,'18'0'15053'0'0,"-18"2"-14075"0"0,0 2-785 0 0,1-1 0 0 0,0 1 0 0 0,0-1 0 0 0,0 1-1 0 0,0-1 1 0 0,1 0 0 0 0,-1 0 0 0 0,4 4 0 0 0,3 10 475 0 0,7 6 167 0 0,-14-20-836 0 0,1-1-1 0 0,0 0 0 0 0,0 1 0 0 0,-1-1 1 0 0,1 1-1 0 0,-1 0 0 0 0,0 0 0 0 0,0-1 0 0 0,1 4 1 0 0,-2-4-30 0 0,0 0 0 0 0,1 0 1 0 0,-1 0-1 0 0,1-1 1 0 0,-1 1-1 0 0,1 0 0 0 0,-1-1 1 0 0,1 1-1 0 0,0 0 1 0 0,0-1-1 0 0,0 1 0 0 0,0-1 1 0 0,0 0-1 0 0,0 1 1 0 0,0-1-1 0 0,0 0 0 0 0,1 1 1 0 0,1 1-1 0 0,-2-2-5 0 0,0 0-1 0 0,0 0 1 0 0,-1 0 0 0 0,1 0-1 0 0,0 1 1 0 0,-1-1-1 0 0,1 0 1 0 0,-1 1-1 0 0,0-1 1 0 0,1 0 0 0 0,-1 1-1 0 0,0-1 1 0 0,0 0-1 0 0,0 1 1 0 0,0-1-1 0 0,0 1 1 0 0,0-1 0 0 0,0 3-1 0 0,-1 2-584 0 0,2-6 456 0 0,-1 0 0 0 0,0 1 0 0 0,0-1 0 0 0,1 0 1 0 0,-1 1-1 0 0,0-1 0 0 0,1 0 0 0 0,-1 1 0 0 0,0-1 0 0 0,1 0 0 0 0,-1 0 0 0 0,0 1 0 0 0,1-1 1 0 0,-1 0-1 0 0,1 0 0 0 0,-1 0 0 0 0,1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3:56:31.8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98 5 2760 0 0,'0'-4'16491'0'0,"0"5"-16456"0"0,0 0-1 0 0,-1-1 1 0 0,1 1-1 0 0,0 0 1 0 0,0 0-1 0 0,-1-1 1 0 0,1 1-1 0 0,0 0 1 0 0,-1 0-1 0 0,1-1 1 0 0,-1 1-1 0 0,1 0 1 0 0,-2 0-1 0 0,2 0 47 0 0,-1 0-1 0 0,1-1 1 0 0,-1 1 0 0 0,1 0-1 0 0,-1-1 1 0 0,1 1 0 0 0,-1 0-1 0 0,1 0 1 0 0,0-1 0 0 0,-1 1-1 0 0,1 0 1 0 0,0 0 0 0 0,0 1-1 0 0,-6 29 600 0 0,-3 95 1296 0 0,4-75-1976 0 0,1-24 0 0 0,-7 102 1434 0 0,-4-22-836 0 0,9-73-667 0 0,4-24 33 0 0,0-1-1 0 0,0 1 1 0 0,1 0-1 0 0,0-1 1 0 0,2 17-1 0 0,-1-22 44 0 0,0 1 0 0 0,-1-1 0 0 0,1 1 0 0 0,-1-1 0 0 0,-1 7 0 0 0,-2 16 74 0 0,5-14-62 0 0,-2 0 0 0 0,0 0 0 0 0,0 0 1 0 0,-5 19-1 0 0,1-1-138 0 0,6 19 311 0 0,0-19-196 0 0,-1-26 4 0 0,0 0 0 0 0,-1 0 0 0 0,0-1 0 0 0,-1 8 0 0 0,1-12 0 0 0,4 31 0 0 0,-3-22 0 0 0,0 1 0 0 0,4 18 0 0 0,-6 3 0 0 0,11 13 64 0 0,-8-43-56 0 0,-1 1-1 0 0,1 0 0 0 0,-1 0 1 0 0,1 0-1 0 0,-1 0 1 0 0,0 0-1 0 0,0-1 0 0 0,0 5 1 0 0,0-5-11 0 0,0 0-1 0 0,0 0 1 0 0,0 1 0 0 0,0-1-1 0 0,0 0 1 0 0,1 0 0 0 0,-1 1-1 0 0,0-1 1 0 0,1 0 0 0 0,-1 0-1 0 0,2 2 1 0 0,1 8 102 0 0,3 4-39 0 0,-5-13-54 0 0,-1-1-1 0 0,1 1 1 0 0,0-1 0 0 0,-1 1-1 0 0,1-1 1 0 0,-1 1 0 0 0,1 0-1 0 0,-1-1 1 0 0,0 1 0 0 0,1 2-1 0 0,-2 0-6167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8:18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 13824 0 0,'0'0'629'0'0,"7"3"212"0"0,-5-2-708 0 0,0 0-1 0 0,0 0 0 0 0,0 0 1 0 0,0 0-1 0 0,0 0 0 0 0,0-1 1 0 0,0 1-1 0 0,0-1 0 0 0,0 1 1 0 0,1-1-1 0 0,-1 0 0 0 0,3 0 1 0 0,2 0 2555 0 0,-8 4-2438 0 0,1-1 0 0 0,-1 1 0 0 0,0-1 0 0 0,0 0 0 0 0,0 1 0 0 0,0-1-1 0 0,-3 5 1 0 0,3-6-213 0 0,0 1 0 0 0,0-1 0 0 0,0 0-1 0 0,0 1 1 0 0,0-1 0 0 0,1 1 0 0 0,-1-1 0 0 0,1 1-1 0 0,-1 0 1 0 0,1-1 0 0 0,0 1 0 0 0,0-1-1 0 0,0 1 1 0 0,1 4 0 0 0,0-5-7 0 0,0 0 1 0 0,-1 0-1 0 0,1 1 0 0 0,0-1 0 0 0,-1 0 1 0 0,0 1-1 0 0,1-1 0 0 0,-1 0 1 0 0,0 1-1 0 0,0-1 0 0 0,-1 1 1 0 0,1-1-1 0 0,0 0 0 0 0,-1 1 0 0 0,0-1 1 0 0,1 0-1 0 0,-2 3 0 0 0,2-3 1 0 0,0 0 0 0 0,0 0 0 0 0,0 0 0 0 0,0 0 0 0 0,1 0 0 0 0,-1 1-1 0 0,1-1 1 0 0,0 0 0 0 0,-1 0 0 0 0,1 0 0 0 0,0 0 0 0 0,0 0 0 0 0,0 0-1 0 0,0-1 1 0 0,0 1 0 0 0,1 0 0 0 0,1 2 0 0 0,8 12 101 0 0,-9-12-132 0 0,1-1 0 0 0,0 1 0 0 0,-1-1 0 0 0,2 0 0 0 0,-1 0 0 0 0,0-1 0 0 0,1 1 0 0 0,-1-1 0 0 0,1 1 0 0 0,0-1 0 0 0,-1 0 0 0 0,7 2 0 0 0,18 6 167 0 0,-15-10 234 0 0,-4-1-7 0 0,-7 1 559 0 0,8-5-788 0 0,-10 5-165 0 0,0 0 0 0 0,1 0 0 0 0,-1 0 0 0 0,1 0 0 0 0,-1 0 0 0 0,1 0 0 0 0,-1 0 0 0 0,0-1 0 0 0,1 1 0 0 0,-1 0 0 0 0,0 0 0 0 0,1 0 0 0 0,-1-1 0 0 0,0 1 0 0 0,1 0 0 0 0,-1-1 0 0 0,0 1 0 0 0,1 0 0 0 0,-1-1 0 0 0,0 1 0 0 0,0 0 0 0 0,1-1 0 0 0,-1 1 0 0 0,0 0 0 0 0,0-1 0 0 0,0 1 0 0 0,1-1 0 0 0,-1 1 0 0 0,0 0 0 0 0,0-1 0 0 0,0 1 0 0 0,0-1 0 0 0,0 1 0 0 0,0-1 0 0 0,0 1 0 0 0,0 0 0 0 0,0-1 0 0 0,0 1 0 0 0,0-1 0 0 0,0 1 0 0 0,0 0 0 0 0,-1-1 0 0 0,1 0 0 0 0,0 0 0 0 0,0 0-1 0 0,0-1 1 0 0,1 1 0 0 0,-1 0-1 0 0,0 0 1 0 0,1 0-1 0 0,-1 0 1 0 0,0-1 0 0 0,1 1-1 0 0,0 0 1 0 0,-1 0 0 0 0,2-1-1 0 0,-1 1 5 0 0,-1 0 0 0 0,1 1 0 0 0,-1-1 0 0 0,1 0 0 0 0,-1 0 0 0 0,0 0 1 0 0,1 1-1 0 0,-1-1 0 0 0,0 0 0 0 0,1 0 0 0 0,-1 0 0 0 0,0 0 0 0 0,0 1 0 0 0,0-1 0 0 0,0 0 0 0 0,0 0 0 0 0,0 0 0 0 0,0-1 0 0 0,-5-13 495 0 0,4 12-391 0 0,0 1 1 0 0,0 0 0 0 0,0-1-1 0 0,0 0 1 0 0,1 1 0 0 0,-1-1-1 0 0,1-2 1 0 0,0 1-30 0 0,-1 1 0 0 0,1-1 0 0 0,-1 1 0 0 0,0-1-1 0 0,0 1 1 0 0,0-1 0 0 0,-3-4 0 0 0,3 5-73 0 0,0 0 0 0 0,0 0 0 0 0,0 0 1 0 0,0 0-1 0 0,0 0 0 0 0,1-1 0 0 0,-1-4 0 0 0,1 7 51 0 0,0-1 0 0 0,0 1 0 0 0,0-1 0 0 0,0 0 0 0 0,-1 1 0 0 0,1-1 0 0 0,0 0 0 0 0,-1 1 0 0 0,1-1 0 0 0,-1 1 0 0 0,0-1 0 0 0,1 1 0 0 0,-1-1 0 0 0,0 1 0 0 0,0 0 0 0 0,0-1 0 0 0,0 1 0 0 0,0 0 0 0 0,0-1 0 0 0,0 1 0 0 0,-1 0 0 0 0,1 0 0 0 0,-2-1 0 0 0,-8-12 493 0 0,10 13-546 0 0,0-1 0 0 0,0 1-1 0 0,0 0 1 0 0,0-1-1 0 0,0 1 1 0 0,0 0 0 0 0,0 0-1 0 0,0 0 1 0 0,0 0-1 0 0,0 0 1 0 0,-1 0 0 0 0,1 0-1 0 0,0 0 1 0 0,-1 1 0 0 0,-2-2-1 0 0,-44-15-3 0 0,40 15-161 0 0,0 1-1 0 0,0 0 0 0 0,0 0 1 0 0,-1 1-1 0 0,1 0 1 0 0,-16 2-1 0 0,-6 0-555 0 0,28-2 341 0 0,1 2-1600 0 0,1-2 1940 0 0,-1 0 0 0 0,1 0 0 0 0,0 0 0 0 0,0 0 0 0 0,0 1 0 0 0,0-1 0 0 0,-1 0 0 0 0,1 0 0 0 0,0 0 0 0 0,0 0 0 0 0,0 1 0 0 0,0-1 0 0 0,0 0 0 0 0,0 0 0 0 0,0 0 0 0 0,0 0 0 0 0,0 1 0 0 0,0-1 0 0 0,-1 0 0 0 0,1 0 0 0 0,0 0 0 0 0,0 1-1 0 0,0-1 1 0 0,0 0 0 0 0,0 0 0 0 0,0 0 0 0 0,0 1 0 0 0,0-1 0 0 0,1 0 0 0 0,-1 0 0 0 0,0 0 0 0 0,0 1 0 0 0,0-1 0 0 0,0 0 0 0 0,0 0 0 0 0,0 0 0 0 0,0 1 0 0 0,9 3-1764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8:1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16328 0 0,'72'5'1791'0'0,"-67"-5"-1537"0"0,-1 1-1 0 0,1 0 1 0 0,0 0-1 0 0,0 1 0 0 0,0 0 1 0 0,4 2-1 0 0,3 0 303 0 0,-9-2-348 0 0,0-1 0 0 0,-1 1 0 0 0,0-1 0 0 0,1 1 0 0 0,-1 0 0 0 0,0 0 0 0 0,0 0 0 0 0,0 0 0 0 0,0 0 1 0 0,3 4-1 0 0,8 9 709 0 0,-8-10-667 0 0,-1 0-1 0 0,1 0 1 0 0,-1 1-1 0 0,-1 0 1 0 0,7 12-1 0 0,7 10 173 0 0,-13-23-258 0 0,-1 0-1 0 0,0-1 1 0 0,0 1 0 0 0,0 0-1 0 0,-1 1 1 0 0,0-1 0 0 0,0 0-1 0 0,2 11 1 0 0,4 11 133 0 0,-6-23-267 0 0,-1 1-1 0 0,0 0 1 0 0,1-1 0 0 0,-2 1 0 0 0,1 0-1 0 0,0-1 1 0 0,-1 1 0 0 0,0 0 0 0 0,0 0-1 0 0,-2 7 1 0 0,1-1 41 0 0,0 0 0 0 0,1 13 0 0 0,0-17-11 0 0,0 1 0 0 0,0-1 0 0 0,-1 1 0 0 0,0-1 0 0 0,0 0 0 0 0,-4 14 0 0 0,-1-8-38 0 0,3-7-38 0 0,0 1-1 0 0,1 0 1 0 0,0 0 0 0 0,-3 13-1 0 0,4-15-221 0 0,-1-1 0 0 0,0 1 0 0 0,0-1 0 0 0,0 0 0 0 0,0 0 0 0 0,-1 0 0 0 0,0 0 0 0 0,0-1 0 0 0,0 1 0 0 0,-5 4 0 0 0,-3 5-7005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8:36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5064 0 0,'0'2'6002'0'0,"0"2"-5157"0"0,-1 36 4235 0 0,0-24-4301 0 0,0 0 0 0 0,-4 16-1 0 0,4-19-601 0 0,-1 0 0 0 0,2-1 0 0 0,1 23 0 0 0,0-3-87 0 0,1-26-80 0 0,0-2-10 0 0,-1 16 40 0 0,-1-19-198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8:36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4608 0 0,'0'0'7401'0'0,"9"-3"-2861"0"0,4 3-2798 0 0,4 0-448 0 0,30 3-1 0 0,-12-3-417 0 0,-34 0-869 0 0,0 1 0 0 0,-1-1 0 0 0,1 0 0 0 0,-1 0 0 0 0,1 0 0 0 0,0 0-1 0 0,-1 1 1 0 0,1-1 0 0 0,-1 0 0 0 0,1 1 0 0 0,-1-1 0 0 0,1 0 0 0 0,-1 1 0 0 0,1-1 0 0 0,-1 0 0 0 0,1 1 0 0 0,-1-1 0 0 0,0 1-1 0 0,1-1 1 0 0,-1 1 0 0 0,0-1 0 0 0,1 1 0 0 0,-1-1 0 0 0,0 1 0 0 0,1 0 0 0 0,3 15 49 0 0,-3-14-71 0 0,0 6 15 0 0,-1-7-26 0 0,1 1 0 0 0,-1-1 0 0 0,0 1-1 0 0,0-1 1 0 0,0 0 0 0 0,0 1-1 0 0,0-1 1 0 0,0 1 0 0 0,0-1 0 0 0,0 0-1 0 0,-1 1 1 0 0,1-1 0 0 0,0 0 0 0 0,-1 1-1 0 0,1-1 1 0 0,-1 0 0 0 0,0 0 0 0 0,1 1-1 0 0,-1-1 1 0 0,0 0 0 0 0,0 0-1 0 0,0 0 1 0 0,-1 2 0 0 0,-3 3-130 0 0,-3 2-419 0 0,7-8 535 0 0,0 0 0 0 0,1 1 0 0 0,-1 0-1 0 0,0-1 1 0 0,0 1 0 0 0,1-1 0 0 0,-1 1 0 0 0,0 0-1 0 0,1-1 1 0 0,-1 1 0 0 0,1 0 0 0 0,-1 0 0 0 0,0 1-1 0 0,-1 7-16 0 0,5 0 46 0 0,1-3 11 0 0,0 1 0 0 0,1-1 0 0 0,0 0 0 0 0,0-1 0 0 0,1 1 0 0 0,-1-1 0 0 0,1 0 0 0 0,13 9 0 0 0,14 12 0 0 0,-19-18 0 0 0,-12-7 0 0 0,0 0 0 0 0,0 0 0 0 0,0 0 0 0 0,0 0 0 0 0,-1 1 0 0 0,1-1 0 0 0,2 3 0 0 0,5 6 44 0 0,-1 1 0 0 0,11 19 0 0 0,-18-29 5 0 0,-1 0 0 0 0,1 0-1 0 0,-1 0 1 0 0,1 0 0 0 0,-1 0-1 0 0,0 0 1 0 0,1 0 0 0 0,-1 0-1 0 0,0 0 1 0 0,0 0 0 0 0,0 0-1 0 0,0 0 1 0 0,0 1 0 0 0,0-1-1 0 0,0 0 1 0 0,0 0 0 0 0,0 0-1 0 0,-1 0 1 0 0,1 2 0 0 0,-1-1 11 0 0,0 0 1 0 0,0 0 0 0 0,-1 0 0 0 0,1 0 0 0 0,0-1 0 0 0,-1 1 0 0 0,1 0-1 0 0,-1-1 1 0 0,-2 3 0 0 0,-2 0-41 0 0,0 0 0 0 0,0-1 0 0 0,0 1 0 0 0,0-1 0 0 0,0 0 0 0 0,-7 1 0 0 0,-2 0 32 0 0,-1-1 1 0 0,1 0-1 0 0,-1-2 1 0 0,-22 1-1 0 0,27-3-458 0 0,0 0 0 0 0,0 0-1 0 0,0-1 1 0 0,-17-6-1 0 0,15 5-349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8:38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9528 0 0,'0'0'4097'0'0,"2"2"-3061"0"0,10 16 1826 0 0,-11-15-2512 0 0,0-1-1 0 0,1 1 0 0 0,0 0 0 0 0,0 0 0 0 0,0-1 0 0 0,0 1 0 0 0,0-1 0 0 0,0 0 1 0 0,1 0-1 0 0,-1 0 0 0 0,1 0 0 0 0,3 2 0 0 0,-5-3-246 0 0,4 2 81 0 0,0 0-1 0 0,0-1 1 0 0,0 0-1 0 0,0 0 0 0 0,0 0 1 0 0,0-1-1 0 0,1 0 1 0 0,-1 0-1 0 0,0 0 1 0 0,9 0-1 0 0,37-5-27 0 0,-18-6-638 0 0,-20 5 92 0 0,-3 1-7141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8:38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9216 0 0,'0'0'1236'0'0,"0"2"274"0"0,-8 19 5013 0 0,6-17-5775 0 0,1 1-1 0 0,0-1 1 0 0,0 1 0 0 0,0 7-1 0 0,-1 11 531 0 0,1-20-1239 0 0,1 0 0 0 0,0 1-1 0 0,0-1 1 0 0,0 0 0 0 0,0 1 0 0 0,0-1 0 0 0,0 1 0 0 0,1-1 0 0 0,1 5 0 0 0,12 39-1728 0 0,-10-37-3743 0 0,0-1-1785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8:40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57 3680 0 0,'0'0'18942'0'0,"9"4"-18261"0"0,-6-1-612 0 0,0 2-46 0 0,-1 18 227 0 0,-3-16-240 0 0,-3 1-10 0 0,-10 4-65 0 0,13-11 61 0 0,0-1 1 0 0,1 1-1 0 0,-1-1 0 0 0,0 1 0 0 0,0-1 1 0 0,0 1-1 0 0,0-1 0 0 0,0 0 1 0 0,0 1-1 0 0,0-1 0 0 0,0 0 1 0 0,0 0-1 0 0,0 0 0 0 0,-1 0 1 0 0,1 0-1 0 0,0 0 0 0 0,0 0 0 0 0,0 0 1 0 0,0 0-1 0 0,0-1 0 0 0,-2 0 1 0 0,2 0-9 0 0,-1-1 1 0 0,1 1 0 0 0,-1-1 0 0 0,1 0-1 0 0,0 0 1 0 0,0 0 0 0 0,-1 0 0 0 0,0-3-1 0 0,2 4-6 0 0,-2-2 3 0 0,1 2 12 0 0,1 0 0 0 0,-1 0 1 0 0,1-1-1 0 0,0 1 1 0 0,-1 0-1 0 0,1 0 0 0 0,0 0 1 0 0,0 0-1 0 0,0 0 1 0 0,0 0-1 0 0,0 0 0 0 0,0 0 1 0 0,0-1-1 0 0,0 1 1 0 0,0 0-1 0 0,0 0 0 0 0,1 0 1 0 0,-1 0-1 0 0,0 0 1 0 0,1 0-1 0 0,-1 0 0 0 0,1 0 1 0 0,0-2-1 0 0,2-1 7 0 0,0-1 0 0 0,0 1 0 0 0,1-1 0 0 0,6-6 0 0 0,7-9 208 0 0,-16 19-173 0 0,0 0-1 0 0,0 0 0 0 0,0 0 1 0 0,1 1-1 0 0,-1-1 0 0 0,1 0 1 0 0,-1 0-1 0 0,1 1 0 0 0,-1-1 1 0 0,1 1-1 0 0,-1-1 0 0 0,1 1 1 0 0,-1 0-1 0 0,1 0 0 0 0,-1 0 1 0 0,1-1-1 0 0,0 1 0 0 0,-1 1 1 0 0,2-1-1 0 0,-2 0 9 0 0,3 2 73 0 0,-4-1-114 0 0,0-1-1 0 0,1 1 1 0 0,-1-1-1 0 0,0 1 1 0 0,1 0-1 0 0,-1-1 0 0 0,1 1 1 0 0,-1-1-1 0 0,1 1 1 0 0,0-1-1 0 0,-1 0 1 0 0,1 1-1 0 0,-1-1 0 0 0,1 0 1 0 0,0 1-1 0 0,-1-1 1 0 0,1 0-1 0 0,1 1 1 0 0,-1 0 2 0 0,0 0 0 0 0,-1 0 0 0 0,1 0 1 0 0,-1 0-1 0 0,1 0 0 0 0,0 0 1 0 0,-1 1-1 0 0,0-1 0 0 0,1 0 1 0 0,-1 0-1 0 0,0 0 0 0 0,0 1 1 0 0,1-1-1 0 0,-1 0 0 0 0,0 1 0 0 0,0-1 1 0 0,-1 2-1 0 0,1-2-3 0 0,0 3 88 0 0,0 1 0 0 0,-1-1 0 0 0,0 0-1 0 0,1 0 1 0 0,-4 7 0 0 0,3-5-339 0 0,-1-4 81 0 0,-2 2 131 0 0,-4 2 34 0 0,-1-5 0 0 0,8-1 0 0 0,0 0 0 0 0,1 0 0 0 0,-1 0 0 0 0,1 0 0 0 0,-1 1 0 0 0,0-1 0 0 0,1-1 0 0 0,-1 1 0 0 0,0 0 0 0 0,1 0 0 0 0,-1 0 0 0 0,0 0 0 0 0,1 0 0 0 0,-1 0 0 0 0,1-1 0 0 0,-1 1 0 0 0,0 0 0 0 0,1-1 0 0 0,-1 1 0 0 0,1 0 0 0 0,-1-1 0 0 0,1 1 0 0 0,-1 0 0 0 0,1-1 0 0 0,-1 1 0 0 0,0-2 0 0 0,0 1 0 0 0,-4-2-8 0 0,1 0-25 0 0,-4-12 0 0 0,7 14 27 0 0,0 0 1 0 0,0 0 0 0 0,0 0-1 0 0,1 0 1 0 0,-1 0 0 0 0,0-1-1 0 0,1 1 1 0 0,-1 0 0 0 0,1 0-1 0 0,-1-1 1 0 0,1 1 0 0 0,-1 0-1 0 0,1-1 1 0 0,0 1 0 0 0,0-1-1 0 0,0 1 1 0 0,-1 0 0 0 0,2-1-1 0 0,-1 1 1 0 0,0-1 0 0 0,0-1-1 0 0,1 2 21 0 0,-1-1-16 0 0,0 0 0 0 0,1 1 1 0 0,-1-1-1 0 0,1 1 0 0 0,-1-1 0 0 0,1 1 0 0 0,0-1 0 0 0,0 1 0 0 0,0-1 0 0 0,0 1 1 0 0,0 0-1 0 0,0-1 0 0 0,0 1 0 0 0,0 0 0 0 0,0 0 0 0 0,3-2 0 0 0,2-2 68 0 0,-5 4-43 0 0,1 0 0 0 0,0 0 0 0 0,-1 0-1 0 0,1 0 1 0 0,0 1 0 0 0,-1-1 0 0 0,1 0 0 0 0,0 1 0 0 0,0-1 0 0 0,0 1 0 0 0,0 0-1 0 0,0-1 1 0 0,-1 1 0 0 0,1 0 0 0 0,0 0 0 0 0,0 0 0 0 0,0 1 0 0 0,0-1-1 0 0,0 0 1 0 0,2 1 0 0 0,-3 0-13 0 0,1-1-1 0 0,-1 1 1 0 0,1 0 0 0 0,-1 0-1 0 0,0-1 1 0 0,1 1 0 0 0,-1 0-1 0 0,0 0 1 0 0,1 1 0 0 0,-1-1-1 0 0,0 0 1 0 0,0 0-1 0 0,0 1 1 0 0,0-1 0 0 0,0 0-1 0 0,0 1 1 0 0,-1-1 0 0 0,1 1-1 0 0,0-1 1 0 0,-1 1-1 0 0,1-1 1 0 0,0 4 0 0 0,-1-1-1 0 0,0 1-1 0 0,0-1 1 0 0,0 1 0 0 0,0 0 0 0 0,-2 8 0 0 0,0-5 14 0 0,0 5-96 0 0,-1 0 0 0 0,-4 12 0 0 0,2-8-80 0 0,3-15 64 0 0,-21 12-117 0 0,22-14 203 0 0,-1 1 1 0 0,1-1-1 0 0,0 0 1 0 0,-1 1-1 0 0,1-1 1 0 0,0 0-1 0 0,0 0 1 0 0,-1 0-1 0 0,1 0 1 0 0,0 0-1 0 0,-1 0 1 0 0,1 0-1 0 0,-2-1 1 0 0,-8-3-24 0 0,9 2 3 0 0,1 0 15 0 0,-6-4 7 0 0,5 5 0 0 0,0-1 0 0 0,1 1 0 0 0,-1-1 0 0 0,0 0 0 0 0,1 1 0 0 0,-3-5 0 0 0,1 1 0 0 0,1 0 0 0 0,0 0 0 0 0,0 0 0 0 0,-1-9 0 0 0,1 12 0 0 0,2 1 0 0 0,0 1 0 0 0,0-1 0 0 0,-1 0 0 0 0,1 0 0 0 0,0 0 0 0 0,0 0 0 0 0,0 1 0 0 0,0-1 0 0 0,0 0 0 0 0,0 0 0 0 0,0 0 0 0 0,0 0 0 0 0,0 1 0 0 0,1-1 0 0 0,-1 0 0 0 0,0 0 0 0 0,0 0 0 0 0,1 1 0 0 0,0-2 0 0 0,0-6 22 0 0,-1 5-7 0 0,1 0 0 0 0,-1 0 0 0 0,1 0 0 0 0,0 0 0 0 0,1 0 0 0 0,-1 0 0 0 0,0 0 1 0 0,3-3-1 0 0,18-21 267 0 0,-21 26-257 0 0,1-1-1 0 0,0 1 1 0 0,0 0 0 0 0,0 0-1 0 0,0 0 1 0 0,0 0 0 0 0,0 0-1 0 0,0 0 1 0 0,0 0-1 0 0,0 1 1 0 0,0-1 0 0 0,3 1-1 0 0,11 2 52 0 0,-8 0-28 0 0,1 5-52 0 0,-7-3 30 0 0,1 0 0 0 0,-1 0 0 0 0,1 0-1 0 0,-1 1 1 0 0,-1-1 0 0 0,1 0 0 0 0,0 1 0 0 0,-1 0-1 0 0,1 5 1 0 0,-1-4 7 0 0,-1-3-67 0 0,1 1 0 0 0,-1 0 0 0 0,-1 0 0 0 0,1 0 0 0 0,-1 0 0 0 0,1 0 0 0 0,-1-1 0 0 0,-2 5 0 0 0,0 4 193 0 0,3-8-116 0 0,-1-3-33 0 0,1 1-1 0 0,0-1 1 0 0,-1 0-1 0 0,1 1 1 0 0,-1-1 0 0 0,1 1-1 0 0,-1-1 1 0 0,0 0 0 0 0,0 1-1 0 0,1-1 1 0 0,-1 0-1 0 0,0 0 1 0 0,0 0 0 0 0,0 1-1 0 0,0-1 1 0 0,-1 0 0 0 0,1 0-1 0 0,0-1 1 0 0,0 1-1 0 0,0 0 1 0 0,-1 0 0 0 0,-1 0-1 0 0,-11 7-9 0 0,13-7 0 0 0,0 0 0 0 0,0 0 0 0 0,0-1 0 0 0,-1 1 0 0 0,1-1 0 0 0,0 1 0 0 0,0-1 0 0 0,-1 0 0 0 0,1 0 0 0 0,-2 1 0 0 0,-4-5 0 0 0,4 2 0 0 0,0 0 0 0 0,0 0 0 0 0,0 0 0 0 0,0-1 0 0 0,1 1 0 0 0,-1-1 0 0 0,1 0 0 0 0,0 0 0 0 0,0 0 0 0 0,0 0 0 0 0,0 0 0 0 0,0 0 0 0 0,0-1 0 0 0,-2-6 0 0 0,4 5 0 0 0,-2-9 0 0 0,4 2 0 0 0,-2 11 0 0 0,4-9 0 0 0,3-1-3 0 0,-3 9 6 0 0,-2 2 12 0 0,7-6 57 0 0,-7 5-61 0 0,0 0 1 0 0,0 0-1 0 0,0 0 1 0 0,0 0-1 0 0,0 1 1 0 0,0-1-1 0 0,0 1 0 0 0,0 0 1 0 0,0-1-1 0 0,1 1 1 0 0,-1 0-1 0 0,4 0 1 0 0,7 0 44 0 0,-12 0-55 0 0,0-1-1 0 0,0 1 1 0 0,0 0-1 0 0,0 0 1 0 0,0-1-1 0 0,0 1 1 0 0,0 0-1 0 0,0 0 1 0 0,0 0-1 0 0,0 0 1 0 0,0 0 0 0 0,0 0-1 0 0,0 0 1 0 0,0 1-1 0 0,0-1 1 0 0,0 0-1 0 0,2 1 1 0 0,4 0 67 0 0,-4 10 13 0 0,0-1-21 0 0,-2-9-53 0 0,0 1 1 0 0,-1-1-1 0 0,1 1 0 0 0,-1 0 0 0 0,0-1 1 0 0,1 1-1 0 0,-1 0 0 0 0,0 0 1 0 0,0-1-1 0 0,0 1 0 0 0,0 0 0 0 0,0-1 1 0 0,-1 1-1 0 0,1 0 0 0 0,0 0 1 0 0,-2 2-1 0 0,1 1 19 0 0,-1 1 0 0 0,0-1 0 0 0,0 0 0 0 0,-4 6 1 0 0,6-11-27 0 0,0 1 1 0 0,0-1-1 0 0,0 1 1 0 0,-1 0 0 0 0,1-1-1 0 0,0 1 1 0 0,-1-1-1 0 0,1 1 1 0 0,0-1 0 0 0,-1 1-1 0 0,1-1 1 0 0,0 0 0 0 0,-1 1-1 0 0,1-1 1 0 0,-1 1-1 0 0,1-1 1 0 0,-1 0 0 0 0,1 0-1 0 0,-1 1 1 0 0,1-1-1 0 0,-1 0 1 0 0,-1 1 0 0 0,0 0 6 0 0,-14 7 17 0 0,10-8-2 0 0,1-1-15 0 0,3 2-72 0 0,1-1-1 0 0,-1 0 1 0 0,0 0-1 0 0,1 0 1 0 0,-1 0 0 0 0,0 0-1 0 0,1 0 1 0 0,-1 0-1 0 0,1 0 1 0 0,-1-1-1 0 0,0 1 1 0 0,1-1-1 0 0,-1 1 1 0 0,1-1-1 0 0,-1 1 1 0 0,1-1 0 0 0,0 0-1 0 0,-1 0 1 0 0,1 0-1 0 0,0 0 1 0 0,-1 0-1 0 0,1 0 1 0 0,0 0-1 0 0,0 0 1 0 0,0-1 0 0 0,0 1-1 0 0,0 0 1 0 0,-1-2-1 0 0,0-1-380 0 0,1 1 0 0 0,-1 0 0 0 0,1-1-1 0 0,0 1 1 0 0,0-1 0 0 0,0 0 0 0 0,1 1 0 0 0,-1-1 0 0 0,1-4-1 0 0,0-4-7176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9:0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 5528 0 0,'10'8'9057'0'0,"-10"0"-8033"0"0,0-3 3076 0 0,-5 11-3202 0 0,5-15-648 0 0,-1 2-229 0 0,0-1 1 0 0,1 0 0 0 0,-1 0 0 0 0,0 0 0 0 0,0 0-1 0 0,0 0 1 0 0,0 0 0 0 0,-1 0 0 0 0,1 0-1 0 0,-1 0 1 0 0,1-1 0 0 0,-4 4 0 0 0,-20 14 61 0 0,22-16-83 0 0,2-2 0 0 0,1-1 0 0 0,-1 1 0 0 0,0 0 0 0 0,1-1 0 0 0,-1 1 0 0 0,0-1 0 0 0,1 1 0 0 0,-1-1 0 0 0,0 1 0 0 0,0-1 0 0 0,1 1 0 0 0,-1-1 0 0 0,0 0 0 0 0,-1 1 0 0 0,-1 1 26 0 0,2-2 1 0 0,1 1 0 0 0,-1-1 0 0 0,0 1 0 0 0,0-1 0 0 0,0 0 0 0 0,0 1 0 0 0,0-1 0 0 0,0 0 0 0 0,0 0 0 0 0,0 0 0 0 0,0 0 0 0 0,0 1 0 0 0,0-2 0 0 0,0 1 0 0 0,0 0 0 0 0,0 0 0 0 0,-2 0 0 0 0,3-1-5 0 0,-1 0 1 0 0,1 0-1 0 0,0 0 0 0 0,-1-1 0 0 0,1 1 0 0 0,0 0 0 0 0,0 0 1 0 0,-1 0-1 0 0,1 0 0 0 0,0 0 0 0 0,0 0 0 0 0,1-2 0 0 0,-1 2-15 0 0,0 1 1 0 0,0 0-1 0 0,0-1 0 0 0,0 1 0 0 0,1-1 0 0 0,-1 1 0 0 0,0-1 1 0 0,0 1-1 0 0,1 0 0 0 0,-1-1 0 0 0,0 1 0 0 0,1 0 0 0 0,-1-1 0 0 0,0 1 1 0 0,1 0-1 0 0,-1-1 0 0 0,0 1 0 0 0,1 0 0 0 0,-1 0 0 0 0,1-1 1 0 0,0 1-1 0 0,-1 0-3 0 0,0 0 0 0 0,1 0 1 0 0,-1-1-1 0 0,0 1 0 0 0,0 0 1 0 0,1 0-1 0 0,-1 0 1 0 0,0 0-1 0 0,0-1 0 0 0,1 1 1 0 0,-1 0-1 0 0,0 0 0 0 0,0 0 1 0 0,1-1-1 0 0,-1 1 0 0 0,0 0 1 0 0,0 0-1 0 0,0-1 0 0 0,0 1 1 0 0,0 0-1 0 0,1-1 0 0 0,-1 1 1 0 0,0 0-1 0 0,0 0 1 0 0,0-1-1 0 0,0 1 0 0 0,0 0 1 0 0,0-1-1 0 0,0 1 0 0 0,0-1 12 0 0,0 0-1 0 0,1 0 0 0 0,-1 0 0 0 0,0 0 1 0 0,0 0-1 0 0,1 0 0 0 0,-1 0 1 0 0,1 1-1 0 0,-1-1 0 0 0,1 0 0 0 0,-1 0 1 0 0,1 1-1 0 0,0-1 0 0 0,-1 0 0 0 0,1 0 1 0 0,0 1-1 0 0,-1-1 0 0 0,2 0 1 0 0,-1 1-10 0 0,-1 0 1 0 0,0 0 0 0 0,0 0 0 0 0,0 0 0 0 0,1 0-1 0 0,-1 0 1 0 0,0 0 0 0 0,0-1 0 0 0,0 1 0 0 0,1 0-1 0 0,-1 0 1 0 0,0 0 0 0 0,0 0 0 0 0,0 0 0 0 0,0 0 0 0 0,1-1-1 0 0,-1 1 1 0 0,0 0 0 0 0,0 0 0 0 0,0 0 0 0 0,0 0-1 0 0,0-1 1 0 0,0 1 0 0 0,0 0 0 0 0,1 0 0 0 0,-1 0-1 0 0,0 0 1 0 0,0-1 0 0 0,0 1 0 0 0,0 0 0 0 0,0 0 0 0 0,0 0-1 0 0,0-1 1 0 0,0 1 0 0 0,0 0 0 0 0,0 0 0 0 0,0-1-1 0 0,0 1 1 0 0,0 0 0 0 0,0 0 0 0 0,0 0 0 0 0,0-1-1 0 0,0 1 1 0 0,-1 0 0 0 0,1 0 0 0 0,0 0 0 0 0,0 0-1 0 0,0-1 1 0 0,11-8 233 0 0,-10 8-223 0 0,0 1 0 0 0,0-1-1 0 0,0 0 1 0 0,1 0 0 0 0,-1 0-1 0 0,0 1 1 0 0,1-1 0 0 0,-1 1-1 0 0,1-1 1 0 0,-1 1 0 0 0,1-1 0 0 0,-1 1-1 0 0,1 0 1 0 0,-1 0 0 0 0,1 0-1 0 0,-1 0 1 0 0,1 0 0 0 0,1 0-1 0 0,27 8 157 0 0,-22-5 17 0 0,-7-3-166 0 0,0 1 0 0 0,0-1 0 0 0,-1 1 0 0 0,1-1 0 0 0,0 1 0 0 0,0-1 0 0 0,0 1 0 0 0,0 0-1 0 0,-1-1 1 0 0,1 1 0 0 0,0 0 0 0 0,-1 0 0 0 0,1-1 0 0 0,0 2 0 0 0,9 22 13 0 0,-10-22-146 0 0,1-1 98 0 0,-1-1 1 0 0,0 1-1 0 0,0 0 1 0 0,1-1-1 0 0,-1 1 1 0 0,0-1-1 0 0,0 1 0 0 0,0-1 1 0 0,0 1-1 0 0,0 0 1 0 0,0-1-1 0 0,0 1 1 0 0,0-1-1 0 0,0 1 0 0 0,0 0 1 0 0,0-1-1 0 0,0 1 1 0 0,-1-1-1 0 0,1 1 1 0 0,0-1-1 0 0,0 1 0 0 0,-1 0 1 0 0,1-1-1 0 0,-1 1 1 0 0,-1 2 119 0 0,0-1 1 0 0,0 0-1 0 0,0 0 1 0 0,0 0-1 0 0,-1-1 1 0 0,-3 3 0 0 0,5-3-99 0 0,1-1 0 0 0,-1 0 1 0 0,1 0-1 0 0,-1 1 1 0 0,1-1-1 0 0,-1 0 1 0 0,0 0-1 0 0,1 0 0 0 0,-1 0 1 0 0,1 0-1 0 0,-1 0 1 0 0,1 0-1 0 0,-1 0 1 0 0,0 0-1 0 0,1 0 0 0 0,-1 0 1 0 0,1 0-1 0 0,-1 0 1 0 0,0 0-1 0 0,1-1 1 0 0,-1 1-1 0 0,1 0 0 0 0,-2-1 1 0 0,-6-2 52 0 0,7 4-61 0 0,1-1 0 0 0,-1 0 0 0 0,1 0 0 0 0,-1 0 0 0 0,1 0 0 0 0,-1 0 0 0 0,1-1-1 0 0,-1 1 1 0 0,1 0 0 0 0,-1 0 0 0 0,1 0 0 0 0,-1 0 0 0 0,1 0 0 0 0,-1-1 0 0 0,1 1 0 0 0,-1 0 0 0 0,1-1-1 0 0,-1 1 1 0 0,1 0 0 0 0,0-1 0 0 0,-1 1 0 0 0,1 0 0 0 0,-1-1 0 0 0,1 1 0 0 0,0-1 0 0 0,0 1 0 0 0,-1-1 0 0 0,-1-2 7 0 0,-10-8 37 0 0,9 9-26 0 0,0-1 0 0 0,0 1 0 0 0,1-1 0 0 0,-1 0 0 0 0,1 0 0 0 0,-4-5 0 0 0,6 8-18 0 0,0-1 1 0 0,-1 0-1 0 0,1 0 1 0 0,-1 1 0 0 0,1-1-1 0 0,-1 1 1 0 0,1-1-1 0 0,-1 0 1 0 0,1 1 0 0 0,-1-1-1 0 0,0 1 1 0 0,1-1-1 0 0,-1 1 1 0 0,-1-1 0 0 0,0 0 6 0 0,1 0-1 0 0,-1 0 1 0 0,1 0 0 0 0,0 0 0 0 0,-1 0 0 0 0,1-1 0 0 0,0 1 0 0 0,0 0 0 0 0,0 0 0 0 0,0-1 0 0 0,-2-2 0 0 0,-1-3 67 0 0,4 5 1 0 0,3-4-66 0 0,-3 6-10 0 0,1-1 0 0 0,-1 0 0 0 0,0 1 0 0 0,0-1 0 0 0,1 1 0 0 0,-1-1 0 0 0,0 0 0 0 0,1 1 0 0 0,-1-1 0 0 0,1 1 0 0 0,-1-1 0 0 0,1 1 0 0 0,-1-1 0 0 0,1 1 0 0 0,-1 0 0 0 0,1-1 0 0 0,-1 1 0 0 0,1-1 0 0 0,-1 1 0 0 0,1 0 0 0 0,0 0 0 0 0,-1-1 0 0 0,2 1 0 0 0,13-6 4 0 0,-12 4 15 0 0,18 1 82 0 0,-20 0-92 0 0,-1 1-8 0 0,0 0 0 0 0,0 0 0 0 0,1 0 0 0 0,-1 0 0 0 0,0 0 1 0 0,1 0-1 0 0,-1 0 0 0 0,0 0 0 0 0,1 0 0 0 0,-1 0 0 0 0,0 0 0 0 0,1 0 1 0 0,-1 0-1 0 0,0 0 0 0 0,0 0 0 0 0,1 0 0 0 0,-1 0 0 0 0,0 0 0 0 0,1 1 0 0 0,-1-1 1 0 0,0 0-1 0 0,0 0 0 0 0,1 0 0 0 0,-1 0 0 0 0,0 1 0 0 0,2 0 3 0 0,-1-1 0 0 0,0 1 0 0 0,0 0 0 0 0,0 0-1 0 0,0 0 1 0 0,0 0 0 0 0,-1 0 0 0 0,1 0 0 0 0,0 0-1 0 0,0 0 1 0 0,-1 0 0 0 0,1 0 0 0 0,0 0 0 0 0,-1 0 0 0 0,1 1-1 0 0,-1-1 1 0 0,1 2 0 0 0,1 4 29 0 0,-1-5-30 0 0,0 1 0 0 0,-1 0 0 0 0,1-1-1 0 0,0 1 1 0 0,-1 0 0 0 0,0 0 0 0 0,1 0-1 0 0,-1 0 1 0 0,-1 4 0 0 0,2 18 23 0 0,0-23-27 0 0,-1-1-1 0 0,0 1 1 0 0,1-1-1 0 0,-1 1 1 0 0,0-1 0 0 0,0 1-1 0 0,0-1 1 0 0,0 1-1 0 0,-1-1 1 0 0,1 1-1 0 0,0-1 1 0 0,-1 1-1 0 0,1-1 1 0 0,-1 1 0 0 0,1-1-1 0 0,-1 0 1 0 0,1 1-1 0 0,-3 1 1 0 0,3 0 42 0 0,2 5-33 0 0,-3-7-7 0 0,0 0-1 0 0,1 0 1 0 0,-1-1-1 0 0,1 1 1 0 0,-1-1-1 0 0,0 1 1 0 0,0-1-1 0 0,1 1 1 0 0,-1-1 0 0 0,0 1-1 0 0,0-1 1 0 0,1 0-1 0 0,-1 1 1 0 0,0-1-1 0 0,0 0 1 0 0,0 0-1 0 0,0 1 1 0 0,0-1-1 0 0,-1 0 1 0 0,-3 0 10 0 0,0 0 1 0 0,0 0-1 0 0,0 0 0 0 0,-9-2 1 0 0,-1-5 69 0 0,6 3-4 0 0,7 3-15 0 0,1 0-10 0 0,0 0-50 0 0,0 0 1 0 0,0 0 0 0 0,0 1-1 0 0,0-1 1 0 0,1 0 0 0 0,-1 0-1 0 0,0 0 1 0 0,0 0 0 0 0,1 0-1 0 0,-1 0 1 0 0,1-1 0 0 0,-1 1-1 0 0,1 0 1 0 0,0 0 0 0 0,-1 0-1 0 0,1 0 1 0 0,0-2 0 0 0,0 0 4 0 0,1 0 1 0 0,0 1 0 0 0,0-1 0 0 0,0 1 0 0 0,0-1 0 0 0,0 0 0 0 0,0 1 0 0 0,1 0 0 0 0,-1-1-1 0 0,1 1 1 0 0,4-4 0 0 0,-4 3-4 0 0,1 1 0 0 0,0-1 0 0 0,0 1 0 0 0,7-4 0 0 0,-7 4 18 0 0,4 1-3 0 0,10-1 33 0 0,-16 2-53 0 0,-1 0 1 0 0,1 0-1 0 0,-1 0 1 0 0,1 0-1 0 0,-1 0 1 0 0,1 0-1 0 0,-1 0 1 0 0,0 0-1 0 0,1 0 1 0 0,-1 0-1 0 0,1 0 1 0 0,-1 0-1 0 0,1 1 1 0 0,-1-1-1 0 0,1 0 1 0 0,-1 0-1 0 0,0 0 1 0 0,1 1-1 0 0,-1-1 1 0 0,0 0-1 0 0,1 0 1 0 0,-1 1-1 0 0,1 0 1 0 0,1 0 15 0 0,22 14 260 0 0,-22-14-35 0 0,-40-1 84 0 0,37 0-322 0 0,0 0-2 0 0,1 0-1 0 0,-1 0 1 0 0,1 0-1 0 0,-1 0 1 0 0,0 0 0 0 0,1-1-1 0 0,-1 1 1 0 0,1 0-1 0 0,-1 0 1 0 0,1-1-1 0 0,-1 1 1 0 0,1 0 0 0 0,-1 0-1 0 0,1-1 1 0 0,-1 1-1 0 0,1-1 1 0 0,-1 1 0 0 0,1 0-1 0 0,-1-1 1 0 0,1 1-1 0 0,0-1 1 0 0,-1 1-1 0 0,1-1 1 0 0,0 1 0 0 0,0-1-1 0 0,-1 1 1 0 0,1-1-1 0 0,0 0 1 0 0,0 1 0 0 0,-1-2-1 0 0,0 1 1 0 0,1 0-3 0 0,-1 1 1 0 0,1 0-1 0 0,0-1 0 0 0,-1 1 0 0 0,1-1 0 0 0,0 1 0 0 0,0 0 0 0 0,0-1 0 0 0,-1 1 1 0 0,1-1-1 0 0,0 1 0 0 0,0-1 0 0 0,0 1 0 0 0,0-1 0 0 0,0 1 0 0 0,0-1 1 0 0,0 1-1 0 0,0-1 0 0 0,0 1 0 0 0,0-2 0 0 0,0 2-76 0 0,0-1 42 0 0,1 1 33 0 0,-1-1-1 0 0,0 0 0 0 0,1 0 0 0 0,0 1 0 0 0,-1-1 0 0 0,1 0 1 0 0,-1 1-1 0 0,1-1 0 0 0,0 0 0 0 0,-1 1 0 0 0,1-1 0 0 0,0 1 0 0 0,0-1 1 0 0,-1 1-1 0 0,1 0 0 0 0,2-1 0 0 0,-1-1 3 0 0,-2 2 0 0 0,1-1 0 0 0,0 1 0 0 0,0-1 0 0 0,-1 1 0 0 0,1 0 0 0 0,0 0 0 0 0,0 0 0 0 0,0-1 0 0 0,-1 1 0 0 0,1 0 0 0 0,0 0 0 0 0,0 0 0 0 0,0 0 0 0 0,0 0 0 0 0,-1 0 0 0 0,1 1 0 0 0,1-1 0 0 0,29 3 0 0 0,-29-3 0 0 0,0 0 0 0 0,0 1 0 0 0,0-1 0 0 0,0 0 0 0 0,0 1 0 0 0,-1 0 0 0 0,1 0 0 0 0,0-1 0 0 0,0 1 0 0 0,2 2 0 0 0,4 1 0 0 0,4 2 0 0 0,-3 3 0 0 0,-5 1 0 0 0,-8 0 12 0 0,-1 4 17 0 0,4-12-27 0 0,1 0 1 0 0,-1 0-1 0 0,1-1 1 0 0,-1 1-1 0 0,0-1 0 0 0,0 1 1 0 0,1 0-1 0 0,-1-1 1 0 0,0 1-1 0 0,-1-1 0 0 0,1 0 1 0 0,-1 2-1 0 0,1-2 0 0 0,0-1 0 0 0,0 1 0 0 0,0 0 0 0 0,0 0-1 0 0,0 0 1 0 0,0 0 0 0 0,0 0 0 0 0,0 0 0 0 0,1 0 0 0 0,-1 0-1 0 0,0 0 1 0 0,1 0 0 0 0,-1 1 0 0 0,0 1 0 0 0,-2 1 22 0 0,-12 4-12 0 0,14-7-12 0 0,1-1 0 0 0,-1 0 0 0 0,0 1 0 0 0,0-1 0 0 0,1 0 0 0 0,-1 0 0 0 0,0 1 0 0 0,1-1 0 0 0,-1 0 0 0 0,0 0 0 0 0,0 0 0 0 0,1 0 0 0 0,-1 0 0 0 0,-1 0 0 0 0,-18-1 0 0 0,9 0 0 0 0,2-2 0 0 0,-3-11-104 0 0,12 13 100 0 0,0 1 0 0 0,0 0 1 0 0,0 0-1 0 0,0 0 0 0 0,-1-1 0 0 0,1 1 0 0 0,0 0 0 0 0,0 0 0 0 0,0-1 1 0 0,0 1-1 0 0,0 0 0 0 0,0 0 0 0 0,0-1 0 0 0,0 1 0 0 0,0 0 0 0 0,0 0 1 0 0,0-1-1 0 0,0 1 0 0 0,0 0 0 0 0,0 0 0 0 0,0-1 0 0 0,1 1 0 0 0,-1 0 1 0 0,0 0-1 0 0,0-1 0 0 0,0 1 0 0 0,0 0 0 0 0,0 0 0 0 0,0 0 0 0 0,1-1 1 0 0,-1 1-1 0 0,3-6-561 0 0,-3 3 33 0 0,1 0 1 0 0,0 0-1 0 0,0 1 0 0 0,0-1 0 0 0,0 0 1 0 0,0 1-1 0 0,0-1 0 0 0,1 1 1 0 0,-1 0-1 0 0,1-1 0 0 0,0 1 0 0 0,0 0 1 0 0,0 0-1 0 0,0 0 0 0 0,3-2 0 0 0,4-1-6511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9:04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10160 0 0,'0'0'4369'0'0,"-9"3"2708"0"0,10-1-6889 0 0,1 0-1 0 0,-1 0 1 0 0,-1 0 0 0 0,1 0-1 0 0,0 0 1 0 0,0 0-1 0 0,-1 1 1 0 0,1-1 0 0 0,-1 0-1 0 0,0 4 1 0 0,0-6-179 0 0,0 1 1 0 0,0 0-1 0 0,-1 0 1 0 0,1 0-1 0 0,0 0 1 0 0,0 0-1 0 0,0 0 1 0 0,0-1-1 0 0,0 1 1 0 0,0 0-1 0 0,0 0 1 0 0,0 0-1 0 0,1 0 1 0 0,-1 0-1 0 0,0 0 0 0 0,0-1 1 0 0,1 1-1 0 0,-1 0 1 0 0,1 0-1 0 0,-1 0 1 0 0,0-1-1 0 0,1 1 1 0 0,0 0-1 0 0,0 1 1 0 0,0-1-4 0 0,0 0 1 0 0,0 0 0 0 0,-1 0 0 0 0,1 0-1 0 0,0 0 1 0 0,-1 1 0 0 0,1-1-1 0 0,-1 0 1 0 0,0 1 0 0 0,1-1 0 0 0,-1 0-1 0 0,1 3 1 0 0,-2 0 3 0 0,-1-1-6 0 0,1 14 49 0 0,1 13-425 0 0,0-29 90 0 0,0 2-132 0 0,0 5-2354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9:0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6448 0 0,'15'18'498'0'0,"-12"-13"97"0"0,-4 13 8067 0 0,-1-2-4087 0 0,0 17-734 0 0,3-24-3499 0 0,-1 0 1 0 0,5 16-1 0 0,1-11-282 0 0,-5-12-57 0 0,-1 0 0 0 0,1-1 0 0 0,0 1 0 0 0,0 0 0 0 0,-1-1 0 0 0,1 1 0 0 0,-1 0-1 0 0,0 0 1 0 0,1 3 0 0 0,-1-2-33 0 0,1 1 0 0 0,-1-1 0 0 0,1 0 0 0 0,0 0 0 0 0,0 0 0 0 0,0 0 0 0 0,0 0 0 0 0,2 3 0 0 0,-2-3-14 0 0,1 0 0 0 0,-1 0 0 0 0,0 0 1 0 0,0 0-1 0 0,0 0 0 0 0,-1 0 1 0 0,1 0-1 0 0,0 4 0 0 0,-1 0-763 0 0,1 1-1 0 0,0 0 0 0 0,3 12 1 0 0,3-5-827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3:56:33.0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34 9216 0 0,'-1'6'411'0'0,"-1"1"-37"0"0,3 2 9388 0 0,0-10-9573 0 0,0-1-1 0 0,1 1 0 0 0,-1 0 0 0 0,1 0 0 0 0,-1 0 0 0 0,1 0 0 0 0,0 0 0 0 0,0 0 0 0 0,-1 1 1 0 0,4-2-1 0 0,4 0 277 0 0,0 1 0 0 0,0 0 0 0 0,0 1 0 0 0,0 0 1 0 0,0 0-1 0 0,16 3 0 0 0,17 0 145 0 0,-13-2-304 0 0,-18 0-124 0 0,1-1 0 0 0,22-2 0 0 0,-8-1-24 0 0,-11 1-40 0 0,1-1 0 0 0,18-5 0 0 0,-30 7-85 0 0,1-1 0 0 0,0 1 0 0 0,0 1 0 0 0,9-1 0 0 0,22-3 93 0 0,1 0 8 0 0,41 0 1 0 0,-76 4-131 0 0,-1 0-1 0 0,0 0 0 0 0,0 0 1 0 0,1 0-1 0 0,-1 0 1 0 0,0 0-1 0 0,1 1 1 0 0,-1-1-1 0 0,0 0 0 0 0,0 1 1 0 0,2 0-1 0 0,12 4 20 0 0,19-3 29 0 0,-27-2-35 0 0,0 0 1 0 0,-1 0-1 0 0,1 1 0 0 0,11 2 1 0 0,1-1 213 0 0,-16-2-197 0 0,1 0-1 0 0,-1 0 1 0 0,1 1 0 0 0,-1-1 0 0 0,1 1 0 0 0,-1-1-1 0 0,5 3 1 0 0,6-2 78 0 0,26 0-1 0 0,-33-2-78 0 0,22-5 84 0 0,-25 7-104 0 0,13-2-15 0 0,-15 0 2 0 0,3 0 0 0 0,0 0 0 0 0,0 0 0 0 0,-1 0 0 0 0,10 0 0 0 0,34-1 0 0 0,-1 6 0 0 0,-6-6 0 0 0,-37 1 0 0 0,0 0 0 0 0,0 0 0 0 0,0 0 0 0 0,0 0 0 0 0,0 0 0 0 0,6 1 0 0 0,3-2 0 0 0,-9 2-4 0 0,0 1-9 0 0,1-1 1 0 0,-1 0 0 0 0,0-1 0 0 0,0 1 0 0 0,4-2 0 0 0,-7 2-106 0 0,0 0-19 0 0,0 0-1 0 0,0 0 1 0 0,0 0-1 0 0,-1 0 1 0 0,1 0-1 0 0,0-1 1 0 0,0 1-1 0 0,-1 0 1 0 0,1 0 0 0 0,0-1-1 0 0,-1 1 1 0 0,1-1-1 0 0,0 1 1 0 0,-1 0-1 0 0,2-2 1 0 0,0-1-1299 0 0,2-2-62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9:1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53 153 2304 0 0,'0'0'5890'0'0,"0"10"2102"0"0,-1-8-7662 0 0,-1 3-230 0 0,2 0 3651 0 0,0-4-3710 0 0,0-1 0 0 0,-1 1 0 0 0,1-1 0 0 0,0 1 0 0 0,-1-1 0 0 0,1 0 0 0 0,0 1 0 0 0,-1-1 0 0 0,1 1 0 0 0,0-1 0 0 0,-1 0 0 0 0,1 0 0 0 0,-1 1 0 0 0,1-1 0 0 0,-1 0 0 0 0,1 0 0 0 0,-1 1 0 0 0,1-1 0 0 0,-1 0 0 0 0,1 0 0 0 0,-1 0 0 0 0,1 0-1 0 0,-1 0 1 0 0,1 0 0 0 0,-1 0 0 0 0,1 0 0 0 0,-1 0 0 0 0,1 0 0 0 0,-1 0 0 0 0,1 0 0 0 0,-1 0 0 0 0,1 0 0 0 0,-1 0 0 0 0,1 0 0 0 0,-2-1 0 0 0,0 0 2 0 0,-5 0-33 0 0,5-6-10 0 0,0 0 11 0 0,1 6 106 0 0,6-8 251 0 0,7-1-160 0 0,-11 10 56 0 0,0-2-132 0 0,-1 2-121 0 0,0 1-1 0 0,0-1 0 0 0,0 0 1 0 0,0 0-1 0 0,0 0 0 0 0,0 0 0 0 0,0 1 1 0 0,1-1-1 0 0,-1 0 0 0 0,0 0 1 0 0,0 0-1 0 0,0 0 0 0 0,0 1 1 0 0,0-1-1 0 0,0 0 0 0 0,0 0 0 0 0,0 0 1 0 0,0 0-1 0 0,0 0 0 0 0,1 1 1 0 0,-1-1-1 0 0,0 0 0 0 0,0 0 1 0 0,0 0-1 0 0,0 0 0 0 0,0 0 0 0 0,1 0 1 0 0,-1 0-1 0 0,0 0 0 0 0,0 0 1 0 0,0 0-1 0 0,0 1 0 0 0,1-1 1 0 0,-1 0-1 0 0,0 0 0 0 0,0 0 0 0 0,0 0 1 0 0,0 0-1 0 0,1 0 0 0 0,-1 0 1 0 0,0 0-1 0 0,0 0 0 0 0,0-1 1 0 0,0 1-1 0 0,1 0 0 0 0,-1 0 0 0 0,0 0 1 0 0,0 0-1 0 0,0 0 0 0 0,0 0 1 0 0,1 0-1 0 0,-1 0 0 0 0,0 0 1 0 0,0 0-1 0 0,0-1 0 0 0,0 1 0 0 0,0 0 1 0 0,0 0-1 0 0,1 0 0 0 0,-1 0 1 0 0,0 0-1 0 0,0 0 0 0 0,0-1 1 0 0,0 1-1 0 0,0 0 0 0 0,0 0 0 0 0,0-1 1 0 0,3 8 22 0 0,-2-5 69 0 0,-2-1-15 0 0,-2 5-59 0 0,1-5 15 0 0,-4-2-33 0 0,-1-5-10 0 0,-1 3 11 0 0,4-3 32 0 0,-1-2-33 0 0,5 7-10 0 0,-1 1 0 0 0,1-1 0 0 0,-1 1 0 0 0,1-1 0 0 0,-1 1 0 0 0,1-1 0 0 0,0 0 0 0 0,-1 1 0 0 0,1-1 0 0 0,0 1 0 0 0,-1-1 0 0 0,1 0 0 0 0,0 0 0 0 0,0 1 0 0 0,0-1 0 0 0,0 0 0 0 0,0 1 0 0 0,-1-1 0 0 0,1 0 0 0 0,0 0 0 0 0,1 1 0 0 0,-1-1 0 0 0,0 0 0 0 0,0 1 0 0 0,0-1 0 0 0,0 0 0 0 0,0 1 0 0 0,1-1 0 0 0,0-1 0 0 0,1-4 0 0 0,-3 0 0 0 0,1 4-1 0 0,0 1 0 0 0,-1 0 1 0 0,1-1-1 0 0,0 1 0 0 0,0-1 1 0 0,1 1-1 0 0,-1 0 0 0 0,0-1 0 0 0,0 1 1 0 0,1 0-1 0 0,-1-1 0 0 0,1 1 0 0 0,0-2 1 0 0,7-21-54 0 0,0 17 65 0 0,6-6 272 0 0,-12 14-252 0 0,1 0 0 0 0,-1 0 0 0 0,0 0 0 0 0,0 0 1 0 0,0 0-1 0 0,0 0 0 0 0,0 0 0 0 0,0 1 1 0 0,0-1-1 0 0,-1 1 0 0 0,4 3 0 0 0,-4-4-21 0 0,0 1-10 0 0,2 13 56 0 0,-1-5-38 0 0,-1-9-20 0 0,-1 0 1 0 0,1 1-1 0 0,-1-1 1 0 0,0 0-1 0 0,0 1 0 0 0,1-1 1 0 0,-1 1-1 0 0,0-1 1 0 0,0 0-1 0 0,-1 3 1 0 0,-1 5 46 0 0,-1-1 1 0 0,-6 16 0 0 0,1-7 82 0 0,6-16-74 0 0,-5-1-44 0 0,-2 2-10 0 0,0-4 0 0 0,8 2 0 0 0,0 0 0 0 0,1 0 0 0 0,-1 0 0 0 0,0 0 0 0 0,1 0 0 0 0,-1 0 0 0 0,0-1 0 0 0,1 1 0 0 0,-1 0 0 0 0,0 0 0 0 0,1-1 0 0 0,-1 1 0 0 0,0 0 0 0 0,1-1 0 0 0,-1 1 0 0 0,1-1 0 0 0,-1 1 0 0 0,1-1 0 0 0,-1 1 0 0 0,1-1 0 0 0,-1 1 0 0 0,1-1 0 0 0,-1 0 0 0 0,1 1 0 0 0,0-1 0 0 0,-1 0 0 0 0,1 1 0 0 0,0-1 0 0 0,0 0 0 0 0,-1-1 0 0 0,0-1 0 0 0,-1-1 0 0 0,0 0 0 0 0,0 0 0 0 0,1-1 0 0 0,-1 1 0 0 0,1 0 0 0 0,0-1 0 0 0,0 1 0 0 0,0-1 0 0 0,0 1 0 0 0,1-1 0 0 0,0 0 0 0 0,0 1 0 0 0,0-1 0 0 0,2-7 0 0 0,2 5 0 0 0,0-4-3 0 0,-3 8 3 0 0,7-1 9 0 0,1-1 1 0 0,-8 4 25 0 0,3-2-56 0 0,7 6 378 0 0,-10-3-349 0 0,0 1 0 0 0,0 0 0 0 0,0 0 0 0 0,0-1 0 0 0,0 1 0 0 0,0 0 0 0 0,-1 0 0 0 0,1 0 0 0 0,0 0 0 0 0,0 0 1 0 0,-1 0-1 0 0,1 0 0 0 0,0 0 0 0 0,-1 1 0 0 0,0-1 0 0 0,1 2 0 0 0,3 18 24 0 0,-6-13 16 0 0,2-7-47 0 0,-1-1-1 0 0,1 0 0 0 0,0 1 1 0 0,0-1-1 0 0,0 1 0 0 0,-1-1 1 0 0,1 0-1 0 0,0 1 0 0 0,0-1 1 0 0,0 1-1 0 0,0-1 1 0 0,0 0-1 0 0,0 1 0 0 0,0-1 1 0 0,0 1-1 0 0,0-1 0 0 0,0 1 1 0 0,0-1-1 0 0,0 0 0 0 0,0 1 1 0 0,0-1-1 0 0,0 1 0 0 0,1-1 1 0 0,-1 0-1 0 0,0 1 1 0 0,0-1-1 0 0,0 1 0 0 0,1-1 1 0 0,-1 3 5 0 0,-8 6 53 0 0,7-6-43 0 0,-1 0 15 0 0,-8 5-14 0 0,-4-3-90 0 0,11-4 8 0 0,-3-3 51 0 0,1-9 14 0 0,3 8 0 0 0,0-16 0 0 0,2 18 0 0 0,0 0 0 0 0,0 0 0 0 0,0 0 0 0 0,0-1 0 0 0,0 1 0 0 0,0 0 0 0 0,1 0 0 0 0,-1 0 0 0 0,0 0 0 0 0,0 0 0 0 0,1 0 0 0 0,-1 0 0 0 0,1 0 0 0 0,-1 0 0 0 0,1 0 0 0 0,-1 0 0 0 0,1 0 0 0 0,0 0 0 0 0,1-1 0 0 0,3-5 0 0 0,-4 5 0 0 0,9-21 0 0 0,0 14 0 0 0,-9 9 0 0 0,18-10 70 0 0,-12 7-4 0 0,27-15 118 0 0,-33 17 24 0 0,22 1 331 0 0,-35 18-458 0 0,7-8-18 0 0,4-9-63 0 0,1 1-1 0 0,-1-1 1 0 0,0 0 0 0 0,0 1 0 0 0,0-1 0 0 0,0 0 0 0 0,0 0-1 0 0,0 0 1 0 0,0 0 0 0 0,0 0 0 0 0,-1 0 0 0 0,1 0 0 0 0,0 0 0 0 0,-1 0-1 0 0,-1 1 1 0 0,-23 10 0 0 0,21-9 0 0 0,4-3 0 0 0,0 0 0 0 0,0 0 0 0 0,1 0 0 0 0,-1 1-1 0 0,0-1 1 0 0,0 0 0 0 0,1-1 0 0 0,-1 1 0 0 0,0 0 0 0 0,0 0 0 0 0,1 0-1 0 0,-1 0 1 0 0,0-1 0 0 0,1 1 0 0 0,-1 0 0 0 0,0 0 0 0 0,0-1-1 0 0,-2 0-6 0 0,2 1-8 0 0,0 0 1 0 0,0 0-1 0 0,0 0 0 0 0,0 0 1 0 0,1 0-1 0 0,-1 0 1 0 0,0-1-1 0 0,0 1 1 0 0,0 0-1 0 0,1 0 1 0 0,-1 0-1 0 0,0-1 1 0 0,0 1-1 0 0,1-1 1 0 0,-1 1-1 0 0,0 0 1 0 0,1-1-1 0 0,-1 1 1 0 0,0-1-1 0 0,1 0 1 0 0,-1 1-1 0 0,0-2 1 0 0,0 1-355 0 0,0-1 0 0 0,1 0 0 0 0,-1 1 0 0 0,1-1 0 0 0,0 1 1 0 0,-1-1-1 0 0,1 0 0 0 0,0 1 0 0 0,0-4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9:1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5528 0 0,'0'0'12677'0'0,"0"9"-10996"0"0,0 14-751 0 0,1-5-637 0 0,-1 1 0 0 0,-5 30 0 0 0,5-46-306 0 0,0 1 0 0 0,0 0-1 0 0,0-1 1 0 0,0 1-1 0 0,2 6 1 0 0,0 8-245 0 0,-2 8-712 0 0,0-10-2659 0 0,0-15 2599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9:20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7832 0 0,'-8'6'223'0'0,"8"-6"193"0"0,-1 0 0 0 0,0 0 0 0 0,1 1 0 0 0,-3 2 2496 0 0,2-3-2496 0 0,1 1 0 0 0,-1-1 0 0 0,1 1 0 0 0,0-1 0 0 0,-1 1 0 0 0,1-1 0 0 0,0 1 0 0 0,0-1 0 0 0,0 1 0 0 0,-1 0 0 0 0,1-1 0 0 0,0 1 0 0 0,0-1 0 0 0,0 1 0 0 0,0 0 0 0 0,0 0 0 0 0,-6 16 2189 0 0,4-14-2435 0 0,1-1 1 0 0,0 0-1 0 0,1 1 1 0 0,-1-1 0 0 0,0 1-1 0 0,1-1 1 0 0,-1 1 0 0 0,1 2-1 0 0,-1 5 138 0 0,0-1-1 0 0,-5 19 0 0 0,1-3-302 0 0,2-13 29 0 0,1 1 45 0 0,2 31-139 0 0,0-37 48 0 0,0-6-24 0 0,0 0 50 0 0,1 0 0 0 0,-1 0 0 0 0,1-1 0 0 0,0 1 0 0 0,-1 0-1 0 0,1 0 1 0 0,0-1 0 0 0,0 1 0 0 0,0-1 0 0 0,-1 1 0 0 0,1-1 0 0 0,0 1-1 0 0,0-1 1 0 0,0 1 0 0 0,0-1 0 0 0,0 0 0 0 0,0 1 0 0 0,0-1-1 0 0,0 0 1 0 0,0 0 0 0 0,0 0 0 0 0,0 0 0 0 0,1 0 0 0 0,23 1 398 0 0,-24-1-397 0 0,3-1-4 0 0,1 0 0 0 0,-1 1 1 0 0,0-1-1 0 0,0-1 0 0 0,0 1 0 0 0,0 0 0 0 0,-1-1 0 0 0,8-4 0 0 0,-7 4-5 0 0,0 0-1 0 0,0 0 0 0 0,1 0 1 0 0,-1 1-1 0 0,7-2 0 0 0,7-1-33 0 0,5 4-2724 0 0,-17 0 36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9:2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 15408 0 0,'-1'-1'5321'0'0,"1"1"-5244"0"0,-1 0 0 0 0,1-1 1 0 0,0 1-1 0 0,-1 0 1 0 0,1-1-1 0 0,0 1 0 0 0,-1 0 1 0 0,1 0-1 0 0,0 0 1 0 0,-1-1-1 0 0,1 1 0 0 0,-1 0 1 0 0,1 0-1 0 0,0 0 1 0 0,-1 0-1 0 0,1 0 0 0 0,-1 0 1 0 0,1 0-1 0 0,0 0 1 0 0,-1 0-1 0 0,1 0 0 0 0,-1 0 1 0 0,1 0-1 0 0,-1 0 1 0 0,1 0-1 0 0,0 0 0 0 0,-1 0 1 0 0,1 0-1 0 0,-1 1 0 0 0,1-1 1 0 0,0 0-1 0 0,-1 0 1 0 0,1 0-1 0 0,0 1 0 0 0,-1-1 1 0 0,1 0-1 0 0,0 0 1 0 0,-1 1-1 0 0,1-1 0 0 0,0 0 1 0 0,0 1-1 0 0,-1-1 1 0 0,1 0-1 0 0,0 1 0 0 0,0-1 1 0 0,0 1-1 0 0,0-1 1 0 0,-1 0-1 0 0,1 1 0 0 0,0-1 1 0 0,0 1-1 0 0,0-1 0 0 0,0 1 1 0 0,0 3 112 0 0,-1 0 0 0 0,1 0 0 0 0,0-1-1 0 0,1 1 1 0 0,0 7 0 0 0,2-1-145 0 0,0 0-1 0 0,0 0 1 0 0,1-1 0 0 0,6 10-1 0 0,2 8-403 0 0,9 13 93 0 0,-16-31 239 0 0,-1-1 1 0 0,1 1 0 0 0,-1 0 0 0 0,-1 0-1 0 0,3 11 1 0 0,2 12-662 0 0,-5-18-1186 0 0,0 0-4110 0 0,1-3-1317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9:2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 11456 0 0,'-8'-2'12246'0'0,"15"3"-12091"0"0,-1 1 1 0 0,1-1-1 0 0,0 0 1 0 0,-1 0-1 0 0,1-1 1 0 0,12 0-1 0 0,43-9 337 0 0,-26 3-820 0 0,-12 3 737 0 0,-11 1-999 0 0,24-1 0 0 0,-10 3-2856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9:22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7832 0 0,'0'0'4778'0'0,"5"-5"-543"0"0,0 1-3686 0 0,1 0 0 0 0,-1 1 1 0 0,1-1-1 0 0,0 1 0 0 0,0 0 0 0 0,0 1 1 0 0,0-1-1 0 0,1 1 0 0 0,-1 1 0 0 0,1-1 0 0 0,10 0 1 0 0,4-3 84 0 0,-20 5-595 0 0,1 0 41 0 0,0-1 0 0 0,0 1-1 0 0,0 0 1 0 0,0-1 0 0 0,0 1 0 0 0,0 0 0 0 0,3 1 0 0 0,-1-1 29 0 0,-1 2 0 0 0,1-1-1 0 0,-1 0 1 0 0,0 1 0 0 0,0-1 0 0 0,6 5 0 0 0,-7-5-107 0 0,-1 0 0 0 0,0 0 1 0 0,1 0-1 0 0,-1 1 0 0 0,0-1 1 0 0,0 0-1 0 0,0 1 0 0 0,0-1 0 0 0,0 1 1 0 0,0-1-1 0 0,0 1 0 0 0,-1 0 1 0 0,1-1-1 0 0,0 1 0 0 0,-1 0 1 0 0,1-1-1 0 0,-1 1 0 0 0,0 0 0 0 0,0 0 1 0 0,1 3-1 0 0,-2 3-40 0 0,1 0-1 0 0,-1-1 1 0 0,-2 12 0 0 0,1-13-72 0 0,-1 0 1 0 0,1 0 0 0 0,-1-1 0 0 0,0 1-1 0 0,0-1 1 0 0,0 1 0 0 0,-6 5 0 0 0,-11 20-695 0 0,15-23 515 0 0,0 0-1 0 0,-1 0 0 0 0,1-1 0 0 0,-9 7 1 0 0,10-9 57 0 0,-23 20 6 0 0,21-20 483 0 0,-1 1-1 0 0,1 0 1 0 0,1 0-1 0 0,-11 13 2023 0 0,29-19-1839 0 0,24 0 692 0 0,68-11 0 0 0,13-1-1335 0 0,-66 4-2677 0 0,-26 0-6083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0:3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34 2760 0 0,'0'0'8964'0'0,"1"-2"-8274"0"0,7-18 654 0 0,-8 19 362 0 0,1 0-1564 0 0,-1 1 0 0 0,0 0 0 0 0,1-1 1 0 0,-1 1-1 0 0,1-1 0 0 0,-1 1 1 0 0,0 0-1 0 0,0-1 0 0 0,1 1 1 0 0,-1-1-1 0 0,0 1 0 0 0,0-1 1 0 0,1 1-1 0 0,-1-1 0 0 0,0 1 1 0 0,0-1-1 0 0,0 1 0 0 0,0-2 0 0 0,-3 1 3551 0 0,0 6-1949 0 0,-3 16-1611 0 0,-2 6 9 0 0,3-12-93 0 0,4-12-88 0 0,0 1 0 0 0,0-1 0 0 0,-1 0 1 0 0,1 0-1 0 0,-3 4 0 0 0,2-3 32 0 0,0-1-1 0 0,1 1 1 0 0,-1-1-1 0 0,1 1 1 0 0,-1 4-1 0 0,1-4 65 0 0,-1 0 0 0 0,1 0 0 0 0,-1 1 0 0 0,0-1-1 0 0,-3 5 1 0 0,-40 74 18 0 0,35-75-123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0:3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2304 0 0,'0'6'13296'0'0,"3"-6"-11962"0"0,18 5 343 0 0,-7-2-515 0 0,1 1 1 0 0,-1 0-1 0 0,25 10 1 0 0,-9 1-797 0 0,-16-9-346 0 0,-2 3-33 0 0,-3-1-60 0 0,-8-6-42 0 0,1-1-12 0 0,8 7-1453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0:3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6448 0 0,'0'0'946'0'0,"1"3"510"0"0,0 3-227 0 0,-1 1 1 0 0,1 0-1 0 0,-1 0 0 0 0,-1 0 0 0 0,1 0 0 0 0,-3 11 0 0 0,-2 23 184 0 0,5-23-1241 0 0,1 1 0 0 0,4 27 0 0 0,-2-28 197 0 0,0 26-1 0 0,0-3 331 0 0,3 75-391 0 0,-6-111-307 0 0,0 1-1 0 0,0-1 0 0 0,0 1 0 0 0,-2 8 1 0 0,1-9 6 0 0,0-1 1 0 0,1 1-1 0 0,-1-1 0 0 0,1 1 1 0 0,0-1-1 0 0,2 9 1 0 0,9 81 3 0 0,-3-22-12 0 0,-5-42 1 0 0,0 34 0 0 0,0 2 0 0 0,4 63 0 0 0,-1 3 0 0 0,-11 52 0 0 0,-7-29 64 0 0,12-143-64 0 0,0-1 0 0 0,2 19 0 0 0,1 6 0 0 0,-3 133 11 0 0,3-139 36 0 0,-2-24-46 0 0,0 0 1 0 0,-1 0-1 0 0,0 1 0 0 0,0 7 0 0 0,-1-4 17 0 0,1 0-1 0 0,0 1 0 0 0,2 14 1 0 0,-1-15-1 0 0,-1 0 0 0 0,1 1 1 0 0,-2 10-1 0 0,-2 48 110 0 0,3-47-60 0 0,-3 26 0 0 0,3-44-52 0 0,-1 0-1 0 0,2 0 1 0 0,-1 0-1 0 0,0 0 1 0 0,2 6-1 0 0,1 14 79 0 0,-3-6 74 0 0,0 0-1 0 0,5 25 0 0 0,-3-27-26 0 0,1 23 0 0 0,1 11 181 0 0,-2-37-221 0 0,-1 1-1 0 0,0 0 1 0 0,-3 18 0 0 0,1 3-37 0 0,1-11-32 0 0,1-5 24 0 0,-1 0-1 0 0,-6 35 0 0 0,5-43-46 0 0,0 0-1 0 0,1 0 0 0 0,0 0 0 0 0,1 0 0 0 0,1 12 1 0 0,2 25 12 0 0,-4-29-14 0 0,-5 23-1 0 0,5-38 2 0 0,0 0 1 0 0,0 0 0 0 0,0 0-1 0 0,0 0 1 0 0,1 0-1 0 0,0 4 1 0 0,2 15-8 0 0,-12 112-197 0 0,4-55 350 0 0,2-55-122 0 0,2 0 0 0 0,2 30 0 0 0,1-7 16 0 0,-1-5-32 0 0,0-15 10 0 0,-4 43-1 0 0,1-53-109 0 0,2 25 0 0 0,1-26-14 0 0,-4 34 0 0 0,1-31 155 0 0,1 0 0 0 0,2 25 1 0 0,0-7 32 0 0,5 50 13 0 0,-6-83-102 0 0,-5 115 0 0 0,3-96 1 0 0,2 36-1 0 0,1-21-25 0 0,2 7-110 0 0,-1-32 85 0 0,-1 0-1 0 0,-1 1 1 0 0,-1 15 0 0 0,0-19 50 0 0,0 1 0 0 0,0-1 0 0 0,2 0 0 0 0,1 14 0 0 0,4 67 0 0 0,-6-80 0 0 0,1 0 0 0 0,-1 0 0 0 0,-3 19 0 0 0,0 11 0 0 0,-3 51 0 0 0,0 38 0 0 0,6-125 0 0 0,-11 305 0 0 0,-8-121 0 0 0,18-125 0 0 0,1-45 0 0 0,0 0 0 0 0,-4 21 0 0 0,1-11 3 0 0,2-1-1 0 0,1 1 0 0 0,6 48 0 0 0,-3-50 20 0 0,-2-23-3 0 0,9 166 1017 0 0,-9-118-1002 0 0,-3 59 38 0 0,-1-84 7 0 0,2 0 0 0 0,5 50-1 0 0,-3-27 253 0 0,-1-35-294 0 0,1 0 0 0 0,2 18 0 0 0,-2-25-103 0 0,0 1 0 0 0,-1 0 0 0 0,-1 15 1 0 0,1 19-122 0 0,5 51 156 0 0,4 43 98 0 0,2-36 35 0 0,-4 142-1 0 0,-5-201-20 0 0,0-28-18 0 0,-1-1-1 0 0,-2 21 1 0 0,1-27-45 0 0,0 0-1 0 0,0 0 1 0 0,2 12 0 0 0,-1-12-18 0 0,0 0 0 0 0,0 1 1 0 0,-2 11-1 0 0,-7 137-264 0 0,8-156 262 0 0,-7 161-100 0 0,5-140 102 0 0,3 37 0 0 0,1-18 0 0 0,-1 5 24 0 0,0-25 4 0 0,-2 39 0 0 0,-2-21-61 0 0,3 51-1 0 0,2-29 13 0 0,-3-15 20 0 0,0-17 133 0 0,4 54 1 0 0,2-47-208 0 0,-2 55 0 0 0,-2-59 67 0 0,1 1 1 0 0,1 0 0 0 0,13 51-1 0 0,-14-73 34 0 0,0 1 0 0 0,0 22 0 0 0,3 16 20 0 0,-1-21-21 0 0,-2 1 1 0 0,-1-1-1 0 0,-3 34 0 0 0,1 43 34 0 0,3-41 61 0 0,3 28 231 0 0,4 204-763 0 0,-9-250 564 0 0,6 46 445 0 0,-11 6-735 0 0,3-69-164 0 0,2 46 0 0 0,1-29 316 0 0,5 56-14 0 0,-1-22 0 0 0,-1-46 0 0 0,1 12 0 0 0,2 27 0 0 0,-6-52 0 0 0,6 34 0 0 0,-4-35 0 0 0,1 34 0 0 0,6 95 0 0 0,-4-66 0 0 0,0 14 0 0 0,-6 181 732 0 0,6-191-1404 0 0,-3 53 836 0 0,-3 41 180 0 0,6-89-120 0 0,4 61-1016 0 0,-10 270 2112 0 0,3-403-1059 0 0,-3-17-209 0 0,1 0-1 0 0,0 0 1 0 0,-1 0 0 0 0,0 0-1 0 0,0 6 1 0 0,-1-2-123 0 0,0-1 0 0 0,0 0 0 0 0,1 1-1 0 0,1-1 1 0 0,1 13 0 0 0,-2-16 48 0 0,0-1-1 0 0,0 1 1 0 0,0-1 0 0 0,-1 1-1 0 0,0 6 1 0 0,0-7 54 0 0,0 0 0 0 0,1 0-1 0 0,-1 1 1 0 0,1-1 0 0 0,0 0 0 0 0,0 0 0 0 0,1 7 0 0 0,1 4 89 0 0,0 0 0 0 0,-1 27 0 0 0,-1-38-131 0 0,0-1-159 0 0,-21-6-4128 0 0,11 0 2350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0:3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6912 0 0,'0'0'12885'0'0,"1"-1"-12227"0"0,10-3 19 0 0,-9 2-550 0 0,1 1-1 0 0,-1 0 1 0 0,1 0-1 0 0,-1 0 1 0 0,1 1 0 0 0,-1-1-1 0 0,1 0 1 0 0,0 1-1 0 0,4 0 1 0 0,9-3 428 0 0,-14 3-522 0 0,-1 0 0 0 0,1-1 0 0 0,-1 1-1 0 0,0 0 1 0 0,1 0 0 0 0,-1 0 0 0 0,1 0 0 0 0,-1 0 0 0 0,1 0 0 0 0,-1 0 0 0 0,0 0 0 0 0,1 1 0 0 0,-1-1-1 0 0,1 1 1 0 0,1 0 0 0 0,27 9 350 0 0,-25-10-354 0 0,0 2 0 0 0,-1-1 0 0 0,1 0 1 0 0,-1 1-1 0 0,1 0 0 0 0,-1 0 0 0 0,0 0 0 0 0,5 4 1 0 0,-4-3-2 0 0,1 0-1 0 0,-1 0 1 0 0,1 0 0 0 0,0-1 0 0 0,0 0 0 0 0,0 0 0 0 0,0-1 0 0 0,0 1 0 0 0,0-1 0 0 0,0 0-1 0 0,1-1 1 0 0,11 0 0 0 0,-12 0 1 0 0,0 1 0 0 0,1 0 0 0 0,-1 1 0 0 0,0-1 0 0 0,6 3 0 0 0,-7-2-2 0 0,0 0-1 0 0,1-1 1 0 0,-1 1-1 0 0,0-1 1 0 0,1 0-1 0 0,-1-1 0 0 0,1 1 1 0 0,7-2-1 0 0,-4 0 7 0 0,0 0 0 0 0,0 1-1 0 0,-1 0 1 0 0,1 0 0 0 0,10 2-1 0 0,-14-1-20 0 0,0-1 0 0 0,0 0-1 0 0,0 0 1 0 0,0 0 0 0 0,0 0 0 0 0,0-1-1 0 0,0 0 1 0 0,0 0 0 0 0,-1-1 0 0 0,1 1-1 0 0,0-1 1 0 0,-1 0 0 0 0,1 0-1 0 0,7-5 1 0 0,-1 1 26 0 0,2 0 0 0 0,-1 1 0 0 0,1 0 0 0 0,0 1 0 0 0,-1 1 0 0 0,2 0 0 0 0,24-3 0 0 0,15 2-98 0 0,-14 0 42 0 0,57 3 0 0 0,77 2 18 0 0,-96-2 0 0 0,144-2 15 0 0,88 11 397 0 0,-174-5-116 0 0,-7 0 165 0 0,39 19-34 0 0,-71-8-294 0 0,77 17 17 0 0,-108-19-105 0 0,-5 0 11 0 0,119 18 138 0 0,-107-21-96 0 0,181 18 287 0 0,-44-22-161 0 0,19-14 50 0 0,0 0-4 0 0,-42 0-25 0 0,2-1-94 0 0,-49 3-51 0 0,-1 1 0 0 0,3-5-1 0 0,-29 1-7 0 0,-24 5-38 0 0,47-2-2 0 0,35 1 31 0 0,117 6-19 0 0,-121 6 0 0 0,63-3 0 0 0,-161-2-27 0 0,167-5 66 0 0,-205 3-60 0 0,35-4 27 0 0,34-1 9 0 0,-20 3-8 0 0,163-11 80 0 0,-169 10-113 0 0,-53 3-34 0 0,140-12 45 0 0,63-7 142 0 0,-176 17-152 0 0,100 2 518 0 0,68 3-842 0 0,-113-3 162 0 0,-69 1 121 0 0,8 1 13 0 0,58-8 0 0 0,-61 4 236 0 0,58 2 0 0 0,-54 1-169 0 0,111 7-257 0 0,-90-4 87 0 0,46 9-29 0 0,-8 0 129 0 0,78 4-8 0 0,-8-10 12 0 0,29-2 120 0 0,-68 2-121 0 0,151-6 198 0 0,-115-10-65 0 0,-102 11-113 0 0,-17 0 16 0 0,83-8-1 0 0,-47 1-46 0 0,-35 4 0 0 0,103-7 0 0 0,-54 6 0 0 0,7 0 0 0 0,31 1-128 0 0,-75 3 76 0 0,81 8 39 0 0,-117-7 14 0 0,156 15 222 0 0,-136-14-167 0 0,-25-2-39 0 0,31 6-1 0 0,29 2-16 0 0,-45-5 0 0 0,-6-3-65 0 0,0 0 0 0 0,48-7 0 0 0,15 1-44 0 0,1-2 100 0 0,0 0 122 0 0,-15 2 296 0 0,-32 0-378 0 0,49-9-31 0 0,-74 11 0 0 0,28-3 0 0 0,-30 5 21 0 0,30-5 0 0 0,-3 0 1 0 0,162-4-249 0 0,-157 10 296 0 0,63 9 0 0 0,-71-6-403 0 0,-29-2 366 0 0,0 0 1 0 0,17 4 0 0 0,30 4 203 0 0,18 5-618 0 0,-25-5 878 0 0,19 6-484 0 0,-55-11-166 0 0,36 3-1 0 0,-38-6 48 0 0,-1 1 1 0 0,29 7-1 0 0,-37-7 107 0 0,0 0 0 0 0,0-1 0 0 0,16 1 0 0 0,2 0 0 0 0,48 12 0 0 0,-46-11 2 0 0,51-1 0 0 0,-55-3 14 0 0,76 11 644 0 0,10-6-607 0 0,-96-5-40 0 0,-14 1-12 0 0,16 6-4 0 0,-15-6 3 0 0,-1 0 0 0 0,1 1 0 0 0,-1-1 1 0 0,1 0-1 0 0,0 0 0 0 0,-1 1 0 0 0,1-1 0 0 0,0 0 0 0 0,-1 0 0 0 0,1 0 1 0 0,-1 0-1 0 0,1 0 0 0 0,0 0 0 0 0,-1 0 0 0 0,1 0 0 0 0,0 0 1 0 0,-1 0-1 0 0,1 0 0 0 0,0-1 0 0 0,0 1-1 0 0,0 0 0 0 0,0 0 1 0 0,0-1-1 0 0,0 1 0 0 0,0 0 0 0 0,0 0 0 0 0,0 0 1 0 0,-1 0-1 0 0,1 0 0 0 0,0 1 0 0 0,0-1 1 0 0,0 0-1 0 0,0 0 0 0 0,0 1 0 0 0,0-1 0 0 0,-1 0 1 0 0,1 1-1 0 0,1 0 0 0 0,0 0-59 0 0,-1-12-8041 0 0,3 4 1870 0 0,-3-2-1612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3:56:35.3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0 1840 0 0,'0'0'8816'0'0,"4"16"-5118"0"0,2 54 418 0 0,-5 36-2655 0 0,-2-47-937 0 0,-8 82-29 0 0,2-44 58 0 0,7-91-513 0 0,-10 283 1608 0 0,7-212-1320 0 0,1 35-117 0 0,2-35-86 0 0,-2-28-47 0 0,-4 120 22 0 0,3-124 514 0 0,-4 61-228 0 0,-5 59 380 0 0,11-8-688 0 0,1-11-84 0 0,-1-27 39 0 0,1-63 76 0 0,0 136 37 0 0,-2-7-82 0 0,2-71-31 0 0,0 57 326 0 0,-1-149-341 0 0,1 20 28 0 0,3-11-22 0 0,-4 49-1 0 0,0-28 5 0 0,5 121 89 0 0,-3-154-117 0 0,-1-13 0 0 0,1 1 0 0 0,-1 0 0 0 0,-2 7 0 0 0,2 20 0 0 0,-1-17 0 0 0,0 0 0 0 0,2 25 0 0 0,0-23 0 0 0,-2 32 0 0 0,-1-32 0 0 0,3 37 0 0 0,1-13 0 0 0,-2 25 64 0 0,0-64-64 0 0,10 31-644 0 0,-9-30-149 0 0,2 7 1420 0 0,-2-2-8941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0:3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5984 0 0,'0'0'14817'0'0,"1"1"-13760"0"0,0 1-725 0 0,1 1 1 0 0,0-1-1 0 0,0 0 0 0 0,0 0 0 0 0,0-1 1 0 0,0 1-1 0 0,0 0 0 0 0,0-1 0 0 0,1 1 1 0 0,-1-1-1 0 0,1 1 0 0 0,-1-1 1 0 0,5 1-1 0 0,0 2 115 0 0,1 1-1 0 0,-1 0 1 0 0,0 1 0 0 0,-1-1 0 0 0,10 11-1 0 0,-15-15-414 0 0,1 1 15 0 0,0 0 1 0 0,0 1 0 0 0,-1-1-1 0 0,1 1 1 0 0,-1-1 0 0 0,1 1-1 0 0,-1 0 1 0 0,1 3 0 0 0,6 12 107 0 0,-6-15-121 0 0,0 0 0 0 0,0 0 0 0 0,-1 0 0 0 0,1 1 0 0 0,-1-1 0 0 0,0 0 0 0 0,0 1 1 0 0,0 0-1 0 0,0-1 0 0 0,-1 1 0 0 0,1-1 0 0 0,-1 8 0 0 0,-1-6-8 0 0,1 1 0 0 0,-1-1-1 0 0,0 1 1 0 0,-1-1 0 0 0,0 0 0 0 0,0 0-1 0 0,-4 9 1 0 0,-10 22 109 0 0,9-20-115 0 0,-18 31 1 0 0,2-9-118 0 0,-15 23 8 0 0,32-54-470 0 0,1 0 1 0 0,-1 0 0 0 0,-1 0 0 0 0,1-1-1 0 0,-11 9 1 0 0,4-5-954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0:5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58 360 5064 0 0,'-1'-2'40'0'0,"0"0"1"0"0,-1 0-1 0 0,1 0 1 0 0,0 0-1 0 0,0 0 0 0 0,1 0 1 0 0,-1 0-1 0 0,0 0 1 0 0,0-4-1 0 0,-6-13 52 0 0,-5-3 342 0 0,9 16 879 0 0,1 0 0 0 0,-1-1 0 0 0,-1-11 0 0 0,-2-10 4457 0 0,-4-11-1636 0 0,10 35-523 0 0,5 15-2606 0 0,5 53-876 0 0,-8-53-126 0 0,0 0 0 0 0,1 13 0 0 0,1 8 42 0 0,6 54-273 0 0,-2-34 129 0 0,-4-25 105 0 0,10 36 0 0 0,-4-12 263 0 0,-14-82-157 0 0,-2-14-113 0 0,-5-25 56 0 0,7 41-38 0 0,0 0 0 0 0,2 0 0 0 0,2-42 0 0 0,1 33 0 0 0,0 6 70 0 0,2 0 1 0 0,2 1-1 0 0,0 0 1 0 0,16-49-1 0 0,-17 68-42 0 0,6-21 108 0 0,-9 31-119 0 0,0 0 0 0 0,0 0 1 0 0,0 0-1 0 0,0-1 0 0 0,1 1 0 0 0,-1 1 0 0 0,0-1 0 0 0,1 0 0 0 0,0 0 0 0 0,3-2 1 0 0,-4 3 79 0 0,9 6 110 0 0,-7-3-198 0 0,0 1 0 0 0,0 0-1 0 0,0 0 1 0 0,0 0 0 0 0,0 0-1 0 0,0 0 1 0 0,-1 1 0 0 0,1-1-1 0 0,-1 1 1 0 0,2 4 0 0 0,3 8 46 0 0,6 21-1 0 0,-8-22-36 0 0,25 74 125 0 0,-19-49-148 0 0,-6-21-7 0 0,7 18 0 0 0,24 64 46 0 0,-24-67-49 0 0,-2-9-22 0 0,-6-14-31 0 0,0 0-1 0 0,4 17 0 0 0,-5-14-136 0 0,8 21 0 0 0,-5-18-62 0 0,-1 28-999 0 0,-5-44 1065 0 0,-1 0 1 0 0,1 0 0 0 0,0-1 0 0 0,0 1-1 0 0,-1 0 1 0 0,1 0 0 0 0,-1 0 0 0 0,1 0-1 0 0,-1 0 1 0 0,1 0 0 0 0,-1 0-1 0 0,1-1 1 0 0,-2 2 0 0 0,0 1-3474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0:5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15408 0 0,'0'0'3022'0'0,"2"-1"-1501"0"0,0-1-1201 0 0,1 0 0 0 0,0 1-1 0 0,-1-1 1 0 0,1 1-1 0 0,0-1 1 0 0,0 1 0 0 0,0 0-1 0 0,0 0 1 0 0,0 0-1 0 0,0 0 1 0 0,1 1 0 0 0,-1-1-1 0 0,4 1 1 0 0,-2-1-128 0 0,0 1 0 0 0,1-1 0 0 0,-1 0 0 0 0,0-1 0 0 0,0 1 0 0 0,10-5 0 0 0,-8 3 5 0 0,0 0 1 0 0,0 1-1 0 0,10-2 0 0 0,56-15 135 0 0,-46 14-2200 0 0,-2-3-7091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0:5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89 226 12440 0 0,'-1'-1'118'0'0,"-1"-2"16"0"0,0 1 1 0 0,0 0-1 0 0,0 0 0 0 0,-1 0 1 0 0,1 0-1 0 0,-1 1 1 0 0,0-1-1 0 0,-3-1 1 0 0,4 2-50 0 0,1-1 1 0 0,0 1 0 0 0,0 0-1 0 0,0 0 1 0 0,0 0-1 0 0,0-1 1 0 0,1 1 0 0 0,-1 0-1 0 0,0-1 1 0 0,0 1 0 0 0,1-1-1 0 0,-1-2 1 0 0,-3-5 6760 0 0,7 50-6429 0 0,1 0 0 0 0,2 0 0 0 0,18 58 0 0 0,-13-54-263 0 0,-8-33 7 0 0,0 1 0 0 0,11 22 1 0 0,-12-28-134 0 0,-3-4-22 0 0,1-1-1 0 0,0 0 0 0 0,0 0 0 0 0,1 1 0 0 0,-1-1 0 0 0,0 0 0 0 0,1 0 0 0 0,1 4 0 0 0,-2-3-77 0 0,0-5-231 0 0,0 0 291 0 0,0 0 1 0 0,-1 0-1 0 0,1 1 0 0 0,-1-1 1 0 0,1 0-1 0 0,-1 1 1 0 0,0-1-1 0 0,0 0 0 0 0,1 1 1 0 0,-3-3-1 0 0,-2-7-9 0 0,1-5 105 0 0,-4-25-1 0 0,2 5 81 0 0,2 16-9 0 0,-12-68 294 0 0,16 78-409 0 0,-1 1 0 0 0,2-1 1 0 0,0 0-1 0 0,1-10 0 0 0,1 2 48 0 0,0-3 130 0 0,13-41 0 0 0,-5 23-6 0 0,-10 34-185 0 0,0 1-1 0 0,0 0 0 0 0,0 0 1 0 0,1 0-1 0 0,0 0 1 0 0,-1 0-1 0 0,1 0 0 0 0,1 1 1 0 0,-1-1-1 0 0,1 1 0 0 0,-1-1 1 0 0,1 1-1 0 0,4-4 1 0 0,39-38 515 0 0,-44 44-406 0 0,0 1-110 0 0,0 0 0 0 0,-1 0 0 0 0,1 1 0 0 0,0-1 0 0 0,-1 0 0 0 0,1 1 0 0 0,-1 0-1 0 0,1-1 1 0 0,-1 1 0 0 0,1 0 0 0 0,-1 0 0 0 0,1 0 0 0 0,-1 0 0 0 0,0 0 0 0 0,1 0 0 0 0,-1 0 0 0 0,0 0 0 0 0,0 0 0 0 0,0 1-1 0 0,0-1 1 0 0,0 0 0 0 0,0 1 0 0 0,0-1 0 0 0,0 1 0 0 0,-1-1 0 0 0,1 1 0 0 0,-1-1 0 0 0,1 1 0 0 0,-1 0 0 0 0,1-1 0 0 0,-1 3-1 0 0,2 8-20 0 0,-1-1 0 0 0,0 0-1 0 0,-1 20 1 0 0,0-18 46 0 0,0-11-77 0 0,0 0-1 0 0,0 0 1 0 0,0 0 0 0 0,0 1-1 0 0,-1-1 1 0 0,1 0 0 0 0,0 0-1 0 0,-1 0 1 0 0,0 0 0 0 0,0 0-1 0 0,1 0 1 0 0,-1 0 0 0 0,0 0-1 0 0,-2 2 1 0 0,-14 31-759 0 0,13-28 529 0 0,0-1 0 0 0,0 1 0 0 0,-3 9 0 0 0,6-14-103 0 0,-5 8-342 0 0,-15 25-6 0 0,20-34 511 0 0,4 1-101 0 0,5 2 295 0 0,1 0 0 0 0,-1 0 0 0 0,1-1-1 0 0,0 0 1 0 0,0 0 0 0 0,0-1 0 0 0,0 0 0 0 0,0-1 0 0 0,16 0 0 0 0,-2 1 44 0 0,-20-1-8 0 0,1 0 1 0 0,-1-1 0 0 0,1 0 0 0 0,-1 0-1 0 0,1 0 1 0 0,-1 0 0 0 0,1 0-1 0 0,-1-1 1 0 0,0 0 0 0 0,1 1 0 0 0,3-3-1 0 0,-4 2 11 0 0,0-1 0 0 0,0 1 0 0 0,0 0 0 0 0,0 0 0 0 0,1 0 0 0 0,-1 0 0 0 0,0 1 0 0 0,4-1 0 0 0,-5 1-26 0 0,0 1 0 0 0,-1-1 1 0 0,1 1-1 0 0,0-1 0 0 0,-1 1 1 0 0,1-1-1 0 0,-1 1 1 0 0,1 0-1 0 0,-1 0 0 0 0,1 0 1 0 0,-1 0-1 0 0,0 0 1 0 0,1 0-1 0 0,-1 0 0 0 0,0 1 1 0 0,0-1-1 0 0,0 0 0 0 0,0 1 1 0 0,1 1-1 0 0,21 35 647 0 0,-21-34-607 0 0,-1-1 1 0 0,1 0-1 0 0,-1 1 1 0 0,0-1-1 0 0,0 1 1 0 0,0 0 0 0 0,0-1-1 0 0,-1 1 1 0 0,1 0-1 0 0,-1 5 1 0 0,-3 42 378 0 0,2-44-400 0 0,0 0-1 0 0,0 0 1 0 0,-1 0 0 0 0,0-1-1 0 0,0 1 1 0 0,-1-1 0 0 0,1 1 0 0 0,-2-1-1 0 0,1 0 1 0 0,-1 0 0 0 0,1 0 0 0 0,-2-1-1 0 0,1 1 1 0 0,-1-1 0 0 0,1 0-1 0 0,-11 8 1 0 0,12-11-26 0 0,-1-1 0 0 0,1 1 0 0 0,-1 0 0 0 0,0-1-1 0 0,1 0 1 0 0,-1 0 0 0 0,0 0 0 0 0,1 0 0 0 0,-1-1 0 0 0,0 1 0 0 0,0-1-1 0 0,0 0 1 0 0,-5-1 0 0 0,-2 0 15 0 0,1 0-1 0 0,-1-1 1 0 0,-17-6-1 0 0,4-2-69 0 0,1 0 1 0 0,0-2-1 0 0,1-1 0 0 0,-27-20 1 0 0,40 27-35 0 0,-1-2-450 0 0,-1 0 0 0 0,1-1 1 0 0,-13-16-1 0 0,2 1-6240 0 0,6 10-844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0:5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337 132 16208 0 0,'0'8'743'0'0,"0"-6"-17"0"0,-1-5-465 0 0,-25-38 1921 0 0,16 26 124 0 0,-11-23-1 0 0,17 34-1978 0 0,0-1-1 0 0,0 1 1 0 0,-1 0-1 0 0,1 0 1 0 0,-1 1-1 0 0,0-1 1 0 0,0 1-1 0 0,0 0 1 0 0,-10-5-1 0 0,13 8-282 0 0,-1-1 0 0 0,1 1 0 0 0,0-1 0 0 0,-1 1 0 0 0,1 0 0 0 0,-1 0-1 0 0,1 0 1 0 0,0 0 0 0 0,-1 0 0 0 0,1 0 0 0 0,-1 1 0 0 0,1-1-1 0 0,0 1 1 0 0,-1 0 0 0 0,1-1 0 0 0,0 1 0 0 0,0 0 0 0 0,0 0-1 0 0,-4 3 1 0 0,-5 3 39 0 0,2 0-1 0 0,-16 15 0 0 0,18-16-36 0 0,-7 8-51 0 0,1 0 0 0 0,1 1 1 0 0,0 1-1 0 0,1 0 0 0 0,1 1 0 0 0,0 0 1 0 0,1 0-1 0 0,-7 21 0 0 0,12-25-14 0 0,1 1 1 0 0,1-1-1 0 0,0 0 0 0 0,0 1 0 0 0,1-1 0 0 0,1 1 1 0 0,1-1-1 0 0,0 1 0 0 0,0-1 0 0 0,1 1 1 0 0,6 18-1 0 0,-4-23 7 0 0,1 1 0 0 0,0-1 0 0 0,0 0 0 0 0,1 0 0 0 0,0-1 0 0 0,12 13 0 0 0,-10-11 13 0 0,-5-6-3 0 0,1 0 0 0 0,0-1 0 0 0,0 1 1 0 0,0-1-1 0 0,0 0 0 0 0,0 0 0 0 0,1 0 0 0 0,-1-1 0 0 0,1 0 0 0 0,-1 0 0 0 0,1 0 1 0 0,0 0-1 0 0,0-1 0 0 0,0 1 0 0 0,0-1 0 0 0,8 0 0 0 0,0 0-3 0 0,1-1-1 0 0,-1-1 1 0 0,1 0 0 0 0,-1 0-1 0 0,16-5 1 0 0,-9 2 5 0 0,40 0 0 0 0,-21 1 0 0 0,-32 3-55 0 0,1-2 0 0 0,-1 1 0 0 0,0-1 0 0 0,0-1 0 0 0,0 1 0 0 0,13-7 0 0 0,37-26-679 0 0,-46 28 593 0 0,17-16-559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1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86 104 2760 0 0,'-11'5'19719'0'0,"10"-10"-20432"0"0,3 5 953 0 0,-1 0-227 0 0,-1 0 0 0 0,1 0 0 0 0,-1 0 0 0 0,1 0 0 0 0,-1 0 0 0 0,1-1 0 0 0,-1 1 0 0 0,1 0 0 0 0,-1 0 0 0 0,1 0 0 0 0,-1 0 0 0 0,0-1 0 0 0,1 1 0 0 0,-1 0 0 0 0,1 0 0 0 0,-1-1 0 0 0,0 1 0 0 0,1 0 0 0 0,-1 0 0 0 0,1-1 0 0 0,-1 1 0 0 0,0-1 0 0 0,0 1 0 0 0,1-1 0 0 0,7-6 446 0 0,-7 6-339 0 0,0 1-7 0 0,6 0-9 0 0,-6 0-84 0 0,0 1-1 0 0,0-1 1 0 0,0 1-1 0 0,0-1 0 0 0,0 1 1 0 0,0-1-1 0 0,0 1 1 0 0,0 0-1 0 0,-1 0 1 0 0,1-1-1 0 0,0 1 0 0 0,0 0 1 0 0,0 1-1 0 0,-1 2 17 0 0,0-3-32 0 0,0-1 0 0 0,0 0 0 0 0,0 1 0 0 0,1-1 0 0 0,-1 0 0 0 0,0 1 0 0 0,0-1 0 0 0,0 1 0 0 0,-1-1 0 0 0,1 0 0 0 0,0 1 0 0 0,0-1 0 0 0,0 0 0 0 0,0 1 0 0 0,0-1 0 0 0,0 0 0 0 0,0 1 0 0 0,-1-1 0 0 0,1 0-1 0 0,0 1 1 0 0,0-1 0 0 0,-1 0 0 0 0,1 1 0 0 0,0-1 0 0 0,0 0 0 0 0,-1 0 0 0 0,1 1 0 0 0,0-1 0 0 0,-1 0 0 0 0,1 0 0 0 0,0 0 0 0 0,-1 1 0 0 0,1-1 0 0 0,0 0 0 0 0,-1 0 0 0 0,1 0 0 0 0,0 0 0 0 0,-1 0 0 0 0,1 0 0 0 0,0 0 0 0 0,-1 0 0 0 0,0 0 0 0 0,-17 8 35 0 0,16-8-39 0 0,0 1 1 0 0,0-1 0 0 0,0 0 0 0 0,0 1-1 0 0,0-1 1 0 0,0 0 0 0 0,0 0 0 0 0,0 0-1 0 0,0 0 1 0 0,0-1 0 0 0,0 1 0 0 0,0-1-1 0 0,0 1 1 0 0,0-1 0 0 0,-3-1 0 0 0,-6-1-3 0 0,-10-10 2 0 0,20 12-2 0 0,1 1 1 0 0,-1 0-1 0 0,1 0 0 0 0,-1 0 0 0 0,1 0 0 0 0,-1-1 0 0 0,1 1 1 0 0,-1 0-1 0 0,1-1 0 0 0,-1 1 0 0 0,1 0 0 0 0,-1-1 0 0 0,1 1 1 0 0,0 0-1 0 0,-1-1 0 0 0,1 1 0 0 0,0-1 0 0 0,-1 1 0 0 0,1-1 0 0 0,0 1 1 0 0,0-1-1 0 0,-1 1 0 0 0,1-1 0 0 0,0 1 0 0 0,0-1 0 0 0,0 1 1 0 0,-1-2-1 0 0,1 0-20 0 0,-5-7 11 0 0,4 7 15 0 0,0 1 0 0 0,0-1-1 0 0,0 0 1 0 0,1 0 0 0 0,-1 1 0 0 0,0-1-1 0 0,1 0 1 0 0,0 0 0 0 0,-1 0 0 0 0,1 0 0 0 0,0 0-1 0 0,0 0 1 0 0,0 0 0 0 0,0 0 0 0 0,1-2-1 0 0,4-4 89 0 0,2-1 48 0 0,-6 7-112 0 0,0 0-1 0 0,0 0 0 0 0,0 1 0 0 0,0-1 0 0 0,1 0 1 0 0,-1 1-1 0 0,0-1 0 0 0,4-2 0 0 0,5-8 88 0 0,-9 11-32 0 0,14 1 194 0 0,-13 0-226 0 0,1 0 1 0 0,-1 0-1 0 0,1 0 0 0 0,0 0 0 0 0,-1 1 0 0 0,1-1 1 0 0,0 1-1 0 0,-1 0 0 0 0,1 0 0 0 0,-1 0 0 0 0,0 0 1 0 0,1 0-1 0 0,-1 0 0 0 0,0 1 0 0 0,1-1 0 0 0,-1 1 1 0 0,0-1-1 0 0,0 1 0 0 0,0 0 0 0 0,-1 0 0 0 0,1 0 1 0 0,0 0-1 0 0,-1 0 0 0 0,3 5 0 0 0,-2-3-60 0 0,-1 0 0 0 0,1 0 0 0 0,-1 0-1 0 0,0 0 1 0 0,0 0 0 0 0,-1 1 0 0 0,1-1 0 0 0,-1 0-1 0 0,0 1 1 0 0,0-1 0 0 0,-1 0 0 0 0,0 5-1 0 0,0 10 10 0 0,0-17 45 0 0,0 0 0 0 0,-1 0 0 0 0,1 0 0 0 0,-1 0-1 0 0,1 0 1 0 0,-1 0 0 0 0,0 0 0 0 0,0 0 0 0 0,1-1-1 0 0,-5 4 1 0 0,6-5-58 0 0,-20 9-93 0 0,18-8-44 0 0,0-2-150 0 0,-5-1 280 0 0,5 1 27 0 0,-1 1 1 0 0,1-1-1 0 0,0 0 1 0 0,0 0-1 0 0,0 0 0 0 0,0 0 1 0 0,0 0-1 0 0,0 0 1 0 0,0 0-1 0 0,1-1 0 0 0,-1 1 1 0 0,-2-3-1 0 0,-4-4 122 0 0,5 6-88 0 0,1-1 0 0 0,-1 0 0 0 0,0 0-1 0 0,1 0 1 0 0,-1 0 0 0 0,1 0 0 0 0,-3-7 0 0 0,1-2-41 0 0,9 6 0 0 0,1 1 0 0 0,-3 2 16 0 0,1 1 1 0 0,-1-1-1 0 0,1 1 0 0 0,0 0 0 0 0,0 0 0 0 0,-1 1 0 0 0,1-1 1 0 0,0 1-1 0 0,1 0 0 0 0,-1 0 0 0 0,0 0 0 0 0,0 0 1 0 0,0 1-1 0 0,8 0 0 0 0,-9-1-5 0 0,-1 1 0 0 0,0 1 0 0 0,1-1 0 0 0,-1 0 1 0 0,0 0-1 0 0,0 1 0 0 0,4 1 0 0 0,1 4 34 0 0,-4-3-43 0 0,-2-2 6 0 0,1 0-1 0 0,0 1 1 0 0,-1-1 0 0 0,1 0-1 0 0,-1 1 1 0 0,0-1 0 0 0,1 1-1 0 0,-1-1 1 0 0,0 1 0 0 0,0 0-1 0 0,0 0 1 0 0,0-1 0 0 0,0 1-1 0 0,0 0 1 0 0,-1 0 0 0 0,2 3 0 0 0,-1 8 58 0 0,-1 46 169 0 0,0-58-233 0 0,0-1 1 0 0,-1 1 0 0 0,1-1-1 0 0,0 1 1 0 0,0-1 0 0 0,0 1-1 0 0,0-1 1 0 0,0 1 0 0 0,-1-1-1 0 0,1 1 1 0 0,0-1 0 0 0,0 1-1 0 0,-1-1 1 0 0,1 1-1 0 0,0-1 1 0 0,-1 1 0 0 0,1-1-1 0 0,-1 1 1 0 0,-1 0 0 0 0,-7 8 8 0 0,-2-9 32 0 0,-14-14-49 0 0,25 14 1 0 0,-1 0 1 0 0,1 0-1 0 0,-1 0 0 0 0,1-1 0 0 0,0 1 0 0 0,-1 0 0 0 0,1 0 1 0 0,-1-1-1 0 0,1 1 0 0 0,0 0 0 0 0,-1 0 0 0 0,1-1 0 0 0,0 1 1 0 0,0 0-1 0 0,-1-1 0 0 0,1 1 0 0 0,0 0 0 0 0,0-1 0 0 0,-1 1 1 0 0,1 0-1 0 0,0-1 0 0 0,0 1 0 0 0,0-1 0 0 0,0 1 1 0 0,-1 0-1 0 0,1-1 0 0 0,0 1 0 0 0,0-1 0 0 0,0 1 0 0 0,0 0 1 0 0,0-1-1 0 0,0 1 0 0 0,0-2 0 0 0,1 1-39 0 0,-2-1-117 0 0,0-1-1 0 0,0 1 1 0 0,0-1-1 0 0,1 0 1 0 0,-1 1-1 0 0,1-6 1 0 0,0 7 311 0 0,1-1 30 0 0,5-5-42 0 0,7 3-172 0 0,7 3 19 0 0,-18 2 14 0 0,-1-1 1 0 0,1 0 0 0 0,-1 0 0 0 0,0 0 0 0 0,0 0 0 0 0,0 0 0 0 0,0 1 0 0 0,0-1 0 0 0,0 0 0 0 0,0 1 0 0 0,0-1 0 0 0,0 1 0 0 0,0-1 0 0 0,0 1 0 0 0,0-1 0 0 0,1 2 0 0 0,1 1 0 0 0,1-2 4 0 0,-3 0-12 0 0,11 10 95 0 0,-10-9-73 0 0,1 0 0 0 0,-1 0 0 0 0,0 0 0 0 0,1 1 0 0 0,-1-1 0 0 0,-1 1 0 0 0,1-1 0 0 0,0 1 0 0 0,0 0 0 0 0,-1 0 0 0 0,0 0 0 0 0,1 0 0 0 0,-1 0 0 0 0,0 0 0 0 0,-1 0 0 0 0,1 0-1 0 0,0 0 1 0 0,-1 1 0 0 0,0-1 0 0 0,0 0 0 0 0,0 0 0 0 0,0 0 0 0 0,0 1 0 0 0,-1-1 0 0 0,1 0 0 0 0,-1 0 0 0 0,0 0 0 0 0,0 0 0 0 0,0 0 0 0 0,-3 5 0 0 0,-1 3 42 0 0,6-7-53 0 0,-2-2 4 0 0,-8 7 70 0 0,-7 2-47 0 0,7-12-9 0 0,6 1-19 0 0,-12-4-2 0 0,12 1 0 0 0,1 1 0 0 0,-1 0-23 0 0,0 0 0 0 0,0 0 0 0 0,0-1 0 0 0,1 1 0 0 0,-1-1 0 0 0,1 0-1 0 0,0 1 1 0 0,-3-5 0 0 0,4 6-255 0 0,1-1-70 0 0,0-22-2191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2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85 1840 0 0,'0'0'19221'0'0,"0"2"-18936"0"0,-6 35 478 0 0,6-36-763 0 0,0 0 1 0 0,1 0-1 0 0,-1 0 1 0 0,0 0 0 0 0,0 0-1 0 0,-1 0 1 0 0,1 0-1 0 0,0 0 1 0 0,0 0 0 0 0,-1 0-1 0 0,1 0 1 0 0,0 0-1 0 0,-1 0 1 0 0,1 0 0 0 0,-1 0-1 0 0,1 0 1 0 0,-2 1-1 0 0,2-1 1 0 0,-1 0 0 0 0,1 0-1 0 0,-1 0 1 0 0,1 0-1 0 0,-1 0 1 0 0,1 0-1 0 0,-1 0 1 0 0,1 0 0 0 0,0 0-1 0 0,0 0 1 0 0,-1 0-1 0 0,1 0 1 0 0,0 0 0 0 0,0 0-1 0 0,0 1 1 0 0,0-1-1 0 0,1 1 1 0 0,-2-2 0 0 0,1 0-1 0 0,0 0 1 0 0,0 0 0 0 0,0 0-1 0 0,0 0 1 0 0,0 0 0 0 0,0 0-1 0 0,0 0 1 0 0,0 0 0 0 0,0 0 0 0 0,0 0-1 0 0,0 0 1 0 0,0 0 0 0 0,0 0-1 0 0,0 0 1 0 0,0 0 0 0 0,0 0-1 0 0,0 0 1 0 0,0 0 0 0 0,0 0-1 0 0,0 0 1 0 0,0 0 0 0 0,0 0-1 0 0,0 0 1 0 0,0 0 0 0 0,-1 0 0 0 0,1 0-1 0 0,0 0 1 0 0,0 0 0 0 0,0 0-1 0 0,0 0 1 0 0,0 0 0 0 0,0 0-1 0 0,0 0 1 0 0,0 0 0 0 0,0 0-1 0 0,0 0 1 0 0,0 0 0 0 0,0 0-1 0 0,0 0 1 0 0,0 0 0 0 0,0 0 0 0 0,0 0-1 0 0,0 0 1 0 0,0 0 0 0 0,0 0-1 0 0,0 0 1 0 0,0 0 0 0 0,0 0-1 0 0,0 0 1 0 0,0 0 0 0 0,0 0-1 0 0,0 0 1 0 0,0 0 0 0 0,0 0-1 0 0,0 0 1 0 0,0 1 0 0 0,0-1 0 0 0,0 0-1 0 0,0 0 1 0 0,0 0 0 0 0,-9-5 9 0 0,3-2-10 0 0,5 6 3 0 0,0 0 0 0 0,0 1-1 0 0,0-1 1 0 0,1 1 0 0 0,-1-1 0 0 0,0 0-1 0 0,0 0 1 0 0,1 1 0 0 0,-1-1-1 0 0,0 0 1 0 0,1 0 0 0 0,-1 0 0 0 0,1 0-1 0 0,0 0 1 0 0,-1 0 0 0 0,1 0-1 0 0,0 0 1 0 0,-1 0 0 0 0,1 0 0 0 0,0 0-1 0 0,0 0 1 0 0,0 0 0 0 0,0 0-1 0 0,0 0 1 0 0,0 0 0 0 0,0 0 0 0 0,0 0-1 0 0,1-2 1 0 0,-1-1 14 0 0,0 2 63 0 0,1 2-71 0 0,0 0 0 0 0,-1 0-1 0 0,1-1 1 0 0,-1 1 0 0 0,1 0-1 0 0,0-1 1 0 0,-1 1 0 0 0,1 0-1 0 0,-1-1 1 0 0,1 1 0 0 0,-1-1-1 0 0,1 1 1 0 0,-1-1 0 0 0,0 1-1 0 0,1-1 1 0 0,-1 1 0 0 0,1-1-1 0 0,6-7 50 0 0,-3 6-43 0 0,-3 2-1 0 0,0 0-1 0 0,0-1 1 0 0,0 1-1 0 0,0-1 1 0 0,0 0-1 0 0,1 1 0 0 0,-1-1 1 0 0,0 0-1 0 0,0 1 1 0 0,0-1-1 0 0,-1 0 1 0 0,1 0-1 0 0,0 0 1 0 0,1-2-1 0 0,1 3 68 0 0,0 0-55 0 0,-1 1-1 0 0,1-1 0 0 0,0 1 1 0 0,0-1-1 0 0,0 1 0 0 0,2 1 1 0 0,-3-1 76 0 0,0 0 2 0 0,2 0-111 0 0,5 4 195 0 0,2 11 107 0 0,-7-8-240 0 0,-3-4 22 0 0,0 11-6 0 0,-1-15-69 0 0,0 0-1 0 0,0 1 1 0 0,0-1-1 0 0,0 1 0 0 0,0-1 1 0 0,0 1-1 0 0,0-1 1 0 0,0 0-1 0 0,0 1 1 0 0,0-1-1 0 0,0 1 1 0 0,0-1-1 0 0,0 1 0 0 0,-1-1 1 0 0,1 0-1 0 0,0 1 1 0 0,0-1-1 0 0,0 1 1 0 0,0-1-1 0 0,-1 0 1 0 0,1 1-1 0 0,-1-1 0 0 0,-7 13 50 0 0,7-13-49 0 0,0 1 1 0 0,0-1-1 0 0,0 0 0 0 0,1 0 0 0 0,-1 0 1 0 0,0 1-1 0 0,0-1 0 0 0,0 0 1 0 0,0 0-1 0 0,0 0 0 0 0,0 0 1 0 0,1-1-1 0 0,-1 1 0 0 0,0 0 0 0 0,0 0 1 0 0,0 0-1 0 0,0-1 0 0 0,1 1 1 0 0,-1 0-1 0 0,0-1 0 0 0,0 1 1 0 0,0-1-1 0 0,0 0-2 0 0,-7-2-29 0 0,7 3 14 0 0,-1 0 1 0 0,1-1-1 0 0,-1 0 0 0 0,1 1 1 0 0,-1-1-1 0 0,1 0 1 0 0,-1 1-1 0 0,1-1 0 0 0,0 0 1 0 0,-1 0-1 0 0,1 0 1 0 0,0 0-1 0 0,0-1 0 0 0,0 1 1 0 0,0 0-1 0 0,0 0 1 0 0,0-1-1 0 0,0 1 0 0 0,0 0 1 0 0,0-1-1 0 0,1 1 1 0 0,-2-3-1 0 0,2 1 8 0 0,0 3 6 0 0,0-1 0 0 0,0 0 0 0 0,0 0 1 0 0,0 1-1 0 0,0-1 0 0 0,0 0 1 0 0,0 1-1 0 0,-1-1 0 0 0,1 0 1 0 0,0 1-1 0 0,0-1 0 0 0,-1 0 0 0 0,1 1 1 0 0,0-1-1 0 0,-1 0 0 0 0,1 1 1 0 0,-1-1-1 0 0,1 1 0 0 0,-1-1 1 0 0,1 0-3 0 0,-1 0 0 0 0,1 0 0 0 0,0 1 1 0 0,0-1-1 0 0,0 0 0 0 0,1 0 0 0 0,-1 0 1 0 0,0 1-1 0 0,0-1 0 0 0,0 0 1 0 0,0 0-1 0 0,1 1 0 0 0,-1-1 0 0 0,0 0 1 0 0,1 0-1 0 0,-1 1 0 0 0,1-1 0 0 0,0 0 1 0 0,-1 0 0 0 0,5-19-51 0 0,0 13 42 0 0,16-13 22 0 0,-20 19 118 0 0,0 2-41 0 0,1 0-80 0 0,-1-1 0 0 0,1 1 0 0 0,-1 0-1 0 0,0 0 1 0 0,1 0 0 0 0,-1 0 0 0 0,0 0-1 0 0,0 0 1 0 0,0 0 0 0 0,0 0 0 0 0,1 0-1 0 0,-2 1 1 0 0,1-1 0 0 0,0 0 0 0 0,0 1-1 0 0,0-1 1 0 0,0 3 0 0 0,2 2 0 0 0,-2-4-4 0 0,0 0 0 0 0,0-1 0 0 0,0 1 0 0 0,-1 0 0 0 0,1-1 0 0 0,0 1 0 0 0,-1 0 0 0 0,1 0 0 0 0,-1 0-1 0 0,0 0 1 0 0,0-1 0 0 0,1 1 0 0 0,-1 0 0 0 0,-1 0 0 0 0,1 3 0 0 0,-1 4-3 0 0,5-1 10 0 0,-3-6 42 0 0,-11 3 11 0 0,10-5-64 0 0,0 0 0 0 0,0 0 0 0 0,-1 0 0 0 0,1 0 0 0 0,0 0 0 0 0,0 0 0 0 0,0 0 0 0 0,-1 0 0 0 0,1 0 0 0 0,0 0 0 0 0,0 0 0 0 0,0 0 0 0 0,0 0 0 0 0,-1 0 0 0 0,1 0 0 0 0,0 0 0 0 0,0 0 0 0 0,0 0 0 0 0,-1 0 0 0 0,1 0 0 0 0,0 0 0 0 0,0 0 0 0 0,0 0 0 0 0,0 0 0 0 0,-1 0 0 0 0,1 0 0 0 0,0-1 0 0 0,0 1 0 0 0,0 0 0 0 0,0 0 0 0 0,-11-12 54 0 0,8 5-32 0 0,5 0 40 0 0,0 0 32 0 0,2 0 0 0 0,-1 0 1 0 0,1 0-1 0 0,0 1 1 0 0,5-7-1 0 0,-8 12-14 0 0,1 0 0 0 0,8-4 13 0 0,-9 4-80 0 0,0 0 0 0 0,1 0 1 0 0,-1 0-1 0 0,0 1 1 0 0,1-1-1 0 0,-1 0 1 0 0,1 1-1 0 0,-1-1 0 0 0,0 1 1 0 0,4-1-1 0 0,-4 1 147 0 0,0 2-82 0 0,3 4-6 0 0,-2-3-56 0 0,0 1 1 0 0,0-1-1 0 0,0 0 1 0 0,-1 0-1 0 0,1 1 1 0 0,-1-1-1 0 0,0 1 1 0 0,0-1-1 0 0,0 1 1 0 0,0-1-1 0 0,-1 1 1 0 0,1 4-1 0 0,-1-6-15 0 0,0 0 0 0 0,0 0-1 0 0,0 0 1 0 0,0-1 0 0 0,0 1 0 0 0,0 0-1 0 0,0 0 1 0 0,-1 0 0 0 0,1-1 0 0 0,-1 1-1 0 0,1 0 1 0 0,-1 0 0 0 0,0-1 0 0 0,0 1-1 0 0,0-1 1 0 0,0 1 0 0 0,0 0-1 0 0,-1 1 1 0 0,1-3-2 0 0,1 1 0 0 0,-1-1 0 0 0,1 1 0 0 0,-1 0 0 0 0,1-1 1 0 0,-1 1-1 0 0,1-1 0 0 0,0 1 0 0 0,-1 0 0 0 0,1 0 0 0 0,0-1 0 0 0,0 1 0 0 0,0 0 0 0 0,-1-1 0 0 0,1 1 0 0 0,0 0 0 0 0,0 0 0 0 0,0 1 0 0 0,0-1-79 0 0,-2 0 0 0 0,-27 8-85 0 0,18-10 144 0 0,1-3-22 0 0,10 3 42 0 0,-4-2 0 0 0,0 0 0 0 0,0-1 1 0 0,1 0-1 0 0,0 1 0 0 0,0-1 1 0 0,0 0-1 0 0,0 0 0 0 0,0-1 1 0 0,1 1-1 0 0,0 0 0 0 0,0-1 1 0 0,0 0-1 0 0,-2-7 0 0 0,4 2 13 0 0,2 3 29 0 0,-1 3-1 0 0,0 0 1 0 0,1-1 0 0 0,-1 1-1 0 0,1 0 1 0 0,0 0 0 0 0,0 0-1 0 0,0 0 1 0 0,0 0-1 0 0,1 1 1 0 0,0-1 0 0 0,5-5-1 0 0,12-17 308 0 0,-20 26-335 0 0,1 0-1 0 0,0-1 1 0 0,0 1-1 0 0,-1 0 0 0 0,1-1 1 0 0,0 1-1 0 0,0 0 1 0 0,-1 0-1 0 0,1 0 1 0 0,0 0-1 0 0,0 0 1 0 0,0 0-1 0 0,0 0 0 0 0,-1 0 1 0 0,1 0-1 0 0,1 1 1 0 0,-2-1-1 0 0,22 3 294 0 0,-21-3-299 0 0,1 1 1 0 0,-1-1 0 0 0,1 1 0 0 0,-1-1 0 0 0,0 1 0 0 0,1-1 0 0 0,-1 1 0 0 0,0 0 0 0 0,1 0 0 0 0,-1 0 0 0 0,0 0 0 0 0,0 0 0 0 0,0 0 0 0 0,0 0 0 0 0,0 0 0 0 0,0 0 0 0 0,0 0 0 0 0,0 0 0 0 0,1 3 0 0 0,0-1 8 0 0,0-1 10 0 0,-1 1-1 0 0,1 0 1 0 0,0 0-1 0 0,-1 0 0 0 0,1 0 1 0 0,-1 0-1 0 0,0 0 1 0 0,0 0-1 0 0,1 5 0 0 0,4 12 8 0 0,0-7-33 0 0,-5-12 0 0 0,0 1 0 0 0,0 0 0 0 0,-1-1 0 0 0,1 1 0 0 0,0 0 0 0 0,-1 0 0 0 0,1-1 0 0 0,-1 1 0 0 0,1 0 0 0 0,-1 0 0 0 0,0 0 0 0 0,0 0 0 0 0,0 0 0 0 0,0 0 0 0 0,0 0 0 0 0,0 1 0 0 0,-1 8 0 0 0,1 15-325 0 0,0-24-23 0 0,-2 0-599 0 0,-8 8-597 0 0,0-5-404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47 2304 0 0,'-8'9'9209'0'0,"-3"-14"-4031"0"0,2 1-988 0 0,7 4-3978 0 0,-15 2 2438 0 0,17-2-2619 0 0,-1 1 0 0 0,1-1 0 0 0,-1 0 0 0 0,1 0 0 0 0,-1 0 0 0 0,0 1 0 0 0,1-1 0 0 0,-1 0 0 0 0,1 1 0 0 0,-1-1 0 0 0,1 1 0 0 0,-1-1 0 0 0,1 0 0 0 0,0 1 0 0 0,-1-1 0 0 0,1 1 0 0 0,-1-1 0 0 0,1 1 0 0 0,0-1 1 0 0,0 1-1 0 0,-1 0 0 0 0,1-1 0 0 0,0 1 0 0 0,0-1 0 0 0,0 1 0 0 0,-1-1 0 0 0,1 1 0 0 0,0 0 0 0 0,0 0 0 0 0,1 14 83 0 0,5 23 1 0 0,-2-14-115 0 0,7 28 0 0 0,-11-47-3 0 0,0 1 8 0 0,9 14-93 0 0,-8-19 75 0 0,-1 0 0 0 0,1 0 0 0 0,-1-1 0 0 0,0 1 0 0 0,1 0 0 0 0,-1 0 0 0 0,0 0 0 0 0,0 0 0 0 0,0 0 0 0 0,1 0 0 0 0,-1 0 0 0 0,0 0 1 0 0,0-1-1 0 0,0 1 0 0 0,-1 0 0 0 0,1 0 0 0 0,0 0 0 0 0,0 0 0 0 0,0 0 0 0 0,-1 0 0 0 0,1 0 0 0 0,-1 1 0 0 0,0 0-73 0 0,1 4-303 0 0,0-5 296 0 0,0-9 125 0 0,-1-29-28 0 0,0 18 35 0 0,1 0 1 0 0,3-34 0 0 0,4 27 127 0 0,-6 24-142 0 0,0-1 0 0 0,0 1 0 0 0,0-1 0 0 0,0 0 0 0 0,-1 0 0 0 0,1 1 1 0 0,-1-1-1 0 0,0 0 0 0 0,1 0 0 0 0,-1 1 0 0 0,-1-1 0 0 0,1 0 0 0 0,0 0 0 0 0,-1 1 0 0 0,1-1 0 0 0,-1 0 0 0 0,0 1 0 0 0,0-1 0 0 0,-2-4 0 0 0,3 6-10 0 0,0 0 0 0 0,0 0 0 0 0,0 1 0 0 0,0-1 0 0 0,0 0 1 0 0,0 1-1 0 0,0-1 0 0 0,0 0 0 0 0,0 0 0 0 0,0 1 0 0 0,1-1 0 0 0,-1 0 0 0 0,0 1 0 0 0,0-1 0 0 0,1 0 1 0 0,-1 1-1 0 0,1-2 0 0 0,0 1 28 0 0,3-16 289 0 0,-3 16 110 0 0,1 2-306 0 0,5 1-98 0 0,1 0-1 0 0,-1 1 1 0 0,0 0-1 0 0,0 1 1 0 0,0 0 0 0 0,0 0-1 0 0,0 0 1 0 0,-1 1-1 0 0,0 0 1 0 0,0 0-1 0 0,7 8 1 0 0,86 107 79 0 0,-71-80-653 0 0,-1 0 0 0 0,27 56 0 0 0,-54-94 48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2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5528 0 0,'0'0'15491'0'0,"2"0"-14671"0"0,131-10 2052 0 0,-129 10-2864 0 0,4 0-267 0 0,0 0 0 0 0,-1 0 0 0 0,1 1 1 0 0,10 2-1 0 0,-2 3-1183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6448 0 0,'0'0'16998'0'0,"0"2"-16574"0"0,1 6-317 0 0,1 1 0 0 0,-1-1 0 0 0,1 0 0 0 0,1 0 0 0 0,0 0-1 0 0,0 0 1 0 0,6 11 0 0 0,4 10-110 0 0,9 13-634 0 0,-18-34-1164 0 0,-3-15-3606 0 0,-1-3 3250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3:56:36.6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10912 0 0,'0'0'986'0'0,"5"14"-114"0"0,5 19 2684 0 0,1 13-836 0 0,-6-29-1871 0 0,4 27-1 0 0,-6-19-394 0 0,2 14 362 0 0,1 39 1 0 0,0 81 88 0 0,4 27-457 0 0,-8-145-399 0 0,1 9 174 0 0,-3-17-143 0 0,1-3 212 0 0,-7 57 0 0 0,5-59-264 0 0,2-23-21 0 0,-1 0 1 0 0,0 0-1 0 0,-1 0 0 0 0,0 7 0 0 0,-6 32 356 0 0,6-40-335 0 0,0-1 1 0 0,1 1-1 0 0,-1 0 1 0 0,1 0-1 0 0,0 7 1 0 0,-1 15 93 0 0,0-22-88 0 0,0 1-1 0 0,1 0 0 0 0,-1 0 0 0 0,1-1 1 0 0,1 9-1 0 0,0 3 31 0 0,-5 38-16 0 0,4-53-128 0 0,0-16-609 0 0,0-6-1776 0 0,0 7-5812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2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3680 0 0,'0'0'167'0'0,"0"-2"-7"0"0,0 0-409 0 0,0-15 1336 0 0,0 14-458 0 0,1 1 0 0 0,-1-1-1 0 0,0 1 1 0 0,1 0-1 0 0,-1-1 1 0 0,1 1 0 0 0,0-1-1 0 0,0 1 1 0 0,0 0 0 0 0,0 0-1 0 0,0-1 1 0 0,0 1 0 0 0,1 0-1 0 0,-1 0 1 0 0,4-3 0 0 0,3-4 376 0 0,-5 6-512 0 0,-1 1-1 0 0,1-1 1 0 0,0 1 0 0 0,0-1-1 0 0,6-3 1 0 0,23-18 2493 0 0,-14 14-1933 0 0,-14 7-784 0 0,0 0 0 0 0,0 1-1 0 0,1-1 1 0 0,-1 1-1 0 0,1 0 1 0 0,0 0 0 0 0,-1 1-1 0 0,1-1 1 0 0,0 1 0 0 0,7-1-1 0 0,-9 3-171 0 0,-1-1 0 0 0,1 1 0 0 0,0 0 0 0 0,0 0-1 0 0,-1-1 1 0 0,4 3 0 0 0,0-1 85 0 0,-5-1 21 0 0,1 1-115 0 0,1-1 1 0 0,-1 1-1 0 0,0 0 0 0 0,0-1 1 0 0,0 1-1 0 0,2 3 0 0 0,-3-3-79 0 0,8 17 73 0 0,-8-16-89 0 0,0-1-1 0 0,0 0 0 0 0,0 1 1 0 0,-1-1-1 0 0,1 1 1 0 0,0-1-1 0 0,-1 1 0 0 0,0-1 1 0 0,0 1-1 0 0,0-1 0 0 0,0 1 1 0 0,0-1-1 0 0,-1 5 1 0 0,0-1-72 0 0,1-4 17 0 0,0 1 1 0 0,-1-1-1 0 0,1 0 0 0 0,-1 1 1 0 0,1-1-1 0 0,-1 0 0 0 0,-2 4 1 0 0,-1 6-477 0 0,3-10 403 0 0,0 1-1 0 0,0-1 1 0 0,0 1-1 0 0,-1-1 1 0 0,1 0 0 0 0,-1 0-1 0 0,1 1 1 0 0,-1-1-1 0 0,-2 2 1 0 0,0 0-29 0 0,3-3-20 0 0,-12 15-34 0 0,16-15 274 0 0,0 1 0 0 0,-1-1 0 0 0,1 1 0 0 0,0-1 0 0 0,0 0 0 0 0,0 0 0 0 0,0 0 0 0 0,0-1 0 0 0,0 1 0 0 0,0-1 0 0 0,6 1 0 0 0,14-1 371 0 0,-21 0-182 0 0,-1 0 3 0 0,25 0 544 0 0,-24 2-707 0 0,0 0 1 0 0,1 0-1 0 0,-1 0 0 0 0,0 1 0 0 0,0-1 0 0 0,-1 1 1 0 0,1 0-1 0 0,1 2 0 0 0,1 2-76 0 0,-2-5 55 0 0,-2 0 1 0 0,0 31 221 0 0,0-33-280 0 0,0 1 0 0 0,-1 0 0 0 0,1-1 0 0 0,0 1 0 0 0,0-1 0 0 0,-1 1 0 0 0,1-1 1 0 0,0 1-1 0 0,-1 0 0 0 0,1-1 0 0 0,-1 1 0 0 0,1-1 0 0 0,0 0 0 0 0,-1 1 0 0 0,1-1 0 0 0,-1 1 0 0 0,0 0 1 0 0,-1 0 12 0 0,-1 3 18 0 0,1-1-26 0 0,0-1 1 0 0,1 0-1 0 0,-1 0 1 0 0,0 0-1 0 0,0 0 0 0 0,0 0 1 0 0,0 0-1 0 0,-1 0 1 0 0,1-1-1 0 0,0 1 0 0 0,-1-1 1 0 0,1 1-1 0 0,-1-1 1 0 0,-3 1-1 0 0,-13 4 42 0 0,15-4-37 0 0,-1-1 0 0 0,0 1 0 0 0,0-1 0 0 0,0 0 0 0 0,0 0 0 0 0,-5 0 0 0 0,0-1 3 0 0,0 1 0 0 0,0 0-1 0 0,-16 5 1 0 0,23-6-19 0 0,0 0 0 0 0,1 0 0 0 0,-1 0 1 0 0,0 0-1 0 0,0 0 0 0 0,0 0 0 0 0,1-1 0 0 0,-1 1 0 0 0,0-1 0 0 0,-4-2 0 0 0,-10-1-32 0 0,10 3-88 0 0,2 1-87 0 0,-1 0-1 0 0,0-1 1 0 0,0 0-1 0 0,1 0 1 0 0,-1-1-1 0 0,0 0 1 0 0,-5-2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2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110 155 8720 0 0,'0'0'5122'0'0,"-7"-4"682"0"0,6 5-5813 0 0,1-1 0 0 0,-1 1 1 0 0,1 0-1 0 0,-1-1 0 0 0,1 1 0 0 0,-1-1 0 0 0,0 1 0 0 0,1-1 0 0 0,-1 1 1 0 0,0-1-1 0 0,0 1 0 0 0,1-1 0 0 0,-1 0 0 0 0,-2 1 0 0 0,2-1 1 0 0,0 0 0 0 0,0 1 0 0 0,0-2 0 0 0,0 1 0 0 0,-1 0 0 0 0,1 0 0 0 0,0 0 0 0 0,0 0 0 0 0,0-1-1 0 0,0 1 1 0 0,0 0 0 0 0,0-1 0 0 0,0 1 0 0 0,0-1 0 0 0,0 0 0 0 0,0 1 0 0 0,0-1 0 0 0,0 0 0 0 0,0 1 0 0 0,0-1 0 0 0,0 0-1 0 0,-1-1 1 0 0,-1-1-8 0 0,-1-2 23 0 0,-3-14-90 0 0,6 10 35 0 0,1-1 24 0 0,0 2-13 0 0,0 6 176 0 0,15-10 387 0 0,-13 12-423 0 0,1-1-1 0 0,-1 1 0 0 0,0-1 1 0 0,1 1-1 0 0,-1 0 0 0 0,0 0 1 0 0,4 1-1 0 0,-4 0 33 0 0,-1 1-95 0 0,1 0 0 0 0,-1-1 0 0 0,1 1 1 0 0,-1 0-1 0 0,0 0 0 0 0,0 0 0 0 0,0 0 0 0 0,0 0 1 0 0,-1 0-1 0 0,1 0 0 0 0,0 0 0 0 0,-1 1 0 0 0,1-1 1 0 0,-1 0-1 0 0,0 0 0 0 0,0 1 0 0 0,0-1 0 0 0,0 3 1 0 0,0-3-20 0 0,0-1-14 0 0,0 1 0 0 0,0-1 0 0 0,0 0-1 0 0,0 0 1 0 0,0 0 0 0 0,0 0 0 0 0,-1 1-1 0 0,1-1 1 0 0,0 0 0 0 0,-1 0 0 0 0,1 0-1 0 0,-1 0 1 0 0,1 0 0 0 0,-1 0 0 0 0,1 0 0 0 0,-1 0-1 0 0,0 0 1 0 0,1 0 0 0 0,-1 0 0 0 0,0 0-1 0 0,0 0 1 0 0,0 0 0 0 0,-1 0 0 0 0,1 0-3 0 0,0 0-1 0 0,-1 0 1 0 0,1 0 0 0 0,-1 0 0 0 0,1 0 0 0 0,-1 0 0 0 0,1 0 0 0 0,-1-1 0 0 0,0 1 0 0 0,-2 0-1 0 0,-5-2 38 0 0,7 0-50 0 0,-4 2 9 0 0,5-1 2 0 0,0 1 0 0 0,0-1 1 0 0,0 0-1 0 0,0 0 0 0 0,0 0 0 0 0,0 0 0 0 0,0 0 1 0 0,0 0-1 0 0,0 0 0 0 0,0 0 0 0 0,0 0 1 0 0,0-1-1 0 0,0 1 0 0 0,1 0 0 0 0,-1-1 0 0 0,0 1 1 0 0,0 0-1 0 0,0-1 0 0 0,0 1 0 0 0,1-1 1 0 0,-1 1-1 0 0,0-1 0 0 0,0 0 0 0 0,1 1 0 0 0,-1-1 1 0 0,0 0-1 0 0,1 1 0 0 0,-2-3 0 0 0,-6-14 51 0 0,1 1-42 0 0,5 15-11 0 0,1-1 0 0 0,0 1-1 0 0,-1-1 1 0 0,1 1-1 0 0,0-1 1 0 0,0 0-1 0 0,0 0 1 0 0,0 1 0 0 0,1-1-1 0 0,-1 0 1 0 0,0 0-1 0 0,1 0 1 0 0,-1 0 0 0 0,1 0-1 0 0,0 0 1 0 0,-1 0-1 0 0,1 0 1 0 0,0 0 0 0 0,0 0-1 0 0,1 0 1 0 0,-1 0-1 0 0,0 0 1 0 0,1 0-1 0 0,-1 0 1 0 0,2-3 0 0 0,1-6-211 0 0,-3 9 237 0 0,1 1 0 0 0,-1-1-1 0 0,0 0 1 0 0,1 0 0 0 0,0 0-1 0 0,-1 0 1 0 0,1 1 0 0 0,0-1-1 0 0,0 0 1 0 0,0 1 0 0 0,0-1 0 0 0,0 0-1 0 0,1 1 1 0 0,-1-1 0 0 0,0 1-1 0 0,1 0 1 0 0,1-2 0 0 0,1 0 56 0 0,1 0-1 0 0,0 1 1 0 0,-1-1 0 0 0,1 1 0 0 0,0 0 0 0 0,1 0 0 0 0,-1 0 0 0 0,0 1 0 0 0,1-1 0 0 0,-1 1-1 0 0,7 0 1 0 0,-10 1 38 0 0,0 1-2 0 0,4 3-12 0 0,-4-3-2 0 0,-1 1 0 0 0,4 6-11 0 0,-4-7-80 0 0,0 0 0 0 0,0 1 0 0 0,0-1 0 0 0,0 1-1 0 0,0-1 1 0 0,-1 1 0 0 0,1 0 0 0 0,0-1 0 0 0,-1 1 0 0 0,1 0 0 0 0,-1-1 0 0 0,0 1 0 0 0,0 0 0 0 0,0-1-1 0 0,0 1 1 0 0,0 2 0 0 0,0 1 2 0 0,1-1-6 0 0,-1 0-1 0 0,0 0 1 0 0,-1-1-1 0 0,1 1 1 0 0,-1 0 0 0 0,1 0-1 0 0,-1-1 1 0 0,-2 6-1 0 0,-3 1 51 0 0,-5 5 8 0 0,9-13-59 0 0,-1-1 36 0 0,-13 5-33 0 0,10-7-13 0 0,5 0 3 0 0,0 1-1 0 0,0 0 0 0 0,0 0 0 0 0,0 0 0 0 0,0 0 0 0 0,0-1 0 0 0,1 1 0 0 0,-1 0 0 0 0,0 0 0 0 0,0-1 0 0 0,0 1 0 0 0,1-1 0 0 0,-1 1 0 0 0,0-1 0 0 0,1 1 0 0 0,-1-1 0 0 0,-1 0 0 0 0,-1-1 0 0 0,0 1 0 0 0,-4-2 0 0 0,-3-12 0 0 0,10 14 0 0 0,-2-6 0 0 0,3-9 0 0 0,0 8 0 0 0,5-2 0 0 0,2 2 0 0 0,-1 3 0 0 0,2-1 0 0 0,1 3 15 0 0,-6 1 45 0 0,-2 2-47 0 0,16 1 58 0 0,-14 0-16 0 0,-3-1-92 0 0,0 1 1 0 0,0-1 0 0 0,-1 0 0 0 0,1 1 0 0 0,0-1 0 0 0,0 1 0 0 0,-1-1-1 0 0,1 1 1 0 0,0 0 0 0 0,0-1 0 0 0,-1 1 0 0 0,1 0 0 0 0,-1-1-1 0 0,1 1 1 0 0,-1 0 0 0 0,1 0 0 0 0,-1 0 0 0 0,1 0 0 0 0,-1-1 0 0 0,0 1-1 0 0,1 0 1 0 0,-1 0 0 0 0,0 0 0 0 0,0 0 0 0 0,0 0 0 0 0,0 1 0 0 0,0-1-50 0 0,0 0-1087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2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51 9616 0 0,'0'0'438'0'0,"-9"-1"146"0"0,4-1-364 0 0,-1 0 0 0 0,1 0-1 0 0,0 0 1 0 0,-8-5-1 0 0,8 4 540 0 0,1 0-1 0 0,-1 0 1 0 0,0 1 0 0 0,0 0-1 0 0,0 0 1 0 0,-6-1-1 0 0,-31-10 3018 0 0,35 11-3341 0 0,0 2 1 0 0,0-1-1 0 0,0 1 1 0 0,0 0-1 0 0,-12 2 1 0 0,16-2-390 0 0,0 0 0 0 0,0 1 1 0 0,1 0-1 0 0,-1 0 0 0 0,0 0 1 0 0,1 0-1 0 0,-1 0 0 0 0,1 0 1 0 0,-1 1-1 0 0,1-1 0 0 0,-1 1 0 0 0,1-1 1 0 0,0 1-1 0 0,0 0 0 0 0,0 0 1 0 0,-3 4-1 0 0,2-1-38 0 0,0-1 0 0 0,0 1 0 0 0,0 0 1 0 0,1 0-1 0 0,0 0 0 0 0,0 0 0 0 0,0 0 0 0 0,-1 6 0 0 0,-2 5-74 0 0,4-13 38 0 0,0-1-1 0 0,1 1 0 0 0,-1 0 1 0 0,0 0-1 0 0,1 0 1 0 0,-1 0-1 0 0,1-1 0 0 0,0 1 1 0 0,0 4-1 0 0,5 14-176 0 0,-3-16 176 0 0,-1 0-1 0 0,0 1 1 0 0,0-1 0 0 0,0 8-1 0 0,-1-8 36 0 0,0-1-1 0 0,0 1 1 0 0,1-1-1 0 0,-1 1 0 0 0,1-1 1 0 0,0 1-1 0 0,1-1 1 0 0,-1 0-1 0 0,1 0 0 0 0,-1 1 1 0 0,1-1-1 0 0,1 0 1 0 0,-1 0-1 0 0,0-1 0 0 0,1 1 1 0 0,0 0-1 0 0,0-1 1 0 0,6 6-1 0 0,-4-4 5 0 0,0-1 1 0 0,0 1-1 0 0,0-1 1 0 0,1 0-1 0 0,0-1 1 0 0,0 0-1 0 0,0 1 1 0 0,6 1-1 0 0,-1-2-300 0 0,0 1 1 0 0,0-2-1 0 0,22 3 1 0 0,12-5-6371 0 0,-23 0-214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2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7688 0 0,'0'0'3497'0'0,"-1"-1"-2552"0"0,0 1-846 0 0,1 0-1 0 0,0 0 0 0 0,0 0 0 0 0,-1 0 0 0 0,1-1 1 0 0,0 1-1 0 0,0 0 0 0 0,-1 0 0 0 0,1 0 1 0 0,0 0-1 0 0,0 0 0 0 0,-1 0 0 0 0,1 0 1 0 0,0 0-1 0 0,-1 0 0 0 0,1 0 0 0 0,0 0 0 0 0,0 0 1 0 0,-1 0-1 0 0,1 0 0 0 0,0 0 0 0 0,0 1 1 0 0,-1-1-1 0 0,1 0 0 0 0,0 0 0 0 0,0 0 1 0 0,0 0-1 0 0,-1 0 0 0 0,1 1 0 0 0,0-1 0 0 0,0 0 1 0 0,0 0-1 0 0,-1 0 0 0 0,1 0 0 0 0,0 1 1 0 0,0-1-1 0 0,0 0 0 0 0,0 0 0 0 0,0 1 1 0 0,-1-1-1 0 0,1 0 0 0 0,0 16 4507 0 0,0-6-5653 0 0,-1 27 1470 0 0,0-15-270 0 0,2 27-1 0 0,1 35-31 0 0,-2-53-51 0 0,4 39 1 0 0,1 10-6 0 0,-2-54-53 0 0,-2-17-11 0 0,0 1 0 0 0,1-1 0 0 0,2 11-1 0 0,1-1 6 0 0,-1 1-1 0 0,-1-1 1 0 0,-1 1 0 0 0,0 38-1 0 0,3 2 540 0 0,-7-20-513 0 0,1-30-107 0 0,0 0 1 0 0,1 0-1 0 0,0 0 0 0 0,1 0 0 0 0,1 12 0 0 0,-1-19 73 0 0,-1-1 1 0 0,0 1-1 0 0,0 0 0 0 0,0 0 0 0 0,0 0 1 0 0,0 0-1 0 0,-1-1 0 0 0,0 5 0 0 0,0-4 4 0 0,0-1-1 0 0,1 1 0 0 0,-1-1 0 0 0,1 1 1 0 0,0 0-1 0 0,0-1 0 0 0,0 1 0 0 0,1 3 0 0 0,2 16 0 0 0,4 12 0 0 0,-5-25 0 0 0,0 0 0 0 0,-1 0 0 0 0,0 0 0 0 0,0 0 0 0 0,-1 0 0 0 0,-2 15 0 0 0,1 6 0 0 0,1 1 12 0 0,-1-14 37 0 0,1 0 0 0 0,0 0 0 0 0,6 30 0 0 0,-5-42-43 0 0,-1-1-1 0 0,1 0 0 0 0,-1 1 1 0 0,0-1-1 0 0,0 0 1 0 0,-1 1-1 0 0,1-1 0 0 0,-2 5 1 0 0,-2 19-355 0 0,4 137-632 0 0,0-163 957 0 0,0 0 1 0 0,-1 0-1 0 0,1 1 0 0 0,-1-1 0 0 0,1 0 1 0 0,-1 0-1 0 0,-1 3 0 0 0,-3 12-61 0 0,5 3 9 0 0,0 129-692 0 0,0-140 779 0 0,-1-5 32 0 0,-5 15 24 0 0,7-12 26 0 0,0-4-104 0 0,-1-2 224 0 0,0 1-145 0 0,0 8 18 0 0,0-8 632 0 0,1 9-582 0 0,2-4 119 0 0,-2-6 98 0 0,1 0-273 0 0,-1 0-79 0 0,0-1 0 0 0,0 1-1 0 0,0-1 1 0 0,-1 1 0 0 0,1 0-1 0 0,0-1 1 0 0,0 1 0 0 0,-1 0 0 0 0,1-1-1 0 0,0 1 1 0 0,-1 0 0 0 0,1 0-1 0 0,-1 0 1 0 0,1-1 0 0 0,-1 1-1 0 0,1 0 1 0 0,-1 0 0 0 0,0 0-1 0 0,1 0 1 0 0,-1 0 0 0 0,0 2-1 0 0,1 1 1 0 0,4 12-1 0 0,-1 4 42 0 0,1-14-25 0 0,7 10 66 0 0,-11-14 7 0 0,-1-3-84 0 0,0 1 0 0 0,0 0 0 0 0,0 0-1 0 0,0-1 1 0 0,0 1 0 0 0,0 0 0 0 0,1 0-1 0 0,-1 0 1 0 0,0 0 0 0 0,0-1-1 0 0,0 1 1 0 0,0 0 0 0 0,0 0 0 0 0,0 0-1 0 0,1-1 1 0 0,-1 1 0 0 0,0 0 0 0 0,0 0-1 0 0,0 0 1 0 0,0 0 0 0 0,1 0 0 0 0,-1 0-1 0 0,0 0 1 0 0,0-1 0 0 0,0 1 0 0 0,1 0-1 0 0,-1 0 1 0 0,0 0 0 0 0,0 0 0 0 0,0 0-1 0 0,1 0 1 0 0,-1 0 0 0 0,0 0 0 0 0,0 0-1 0 0,1 0 1 0 0,-1 0 0 0 0,0 0-1 0 0,0 0 1 0 0,12 3 140 0 0,-3-1-36 0 0,2-1 28 0 0,-9-1-97 0 0,1 1 0 0 0,-1-1 0 0 0,1 1 0 0 0,-1-1 0 0 0,1 0 0 0 0,-1 0 0 0 0,1 0 0 0 0,-1 0 0 0 0,1 0 0 0 0,-1-1 0 0 0,1 1 0 0 0,-1-1 0 0 0,5-1 0 0 0,-7 2-41 0 0,0-1 15 0 0,1 0 0 0 0,-1 0-1 0 0,1 1 1 0 0,0-1-1 0 0,-1 1 1 0 0,1-1 0 0 0,-1 0-1 0 0,1 1 1 0 0,0-1 0 0 0,0 1-1 0 0,-1 0 1 0 0,1-1-1 0 0,0 1 1 0 0,0-1 0 0 0,-1 1-1 0 0,1 0 1 0 0,0 0 0 0 0,0 0-1 0 0,0-1 1 0 0,0 1 0 0 0,-1 0-1 0 0,1 0 1 0 0,0 0-1 0 0,0 0 1 0 0,0 0 0 0 0,0 0-1 0 0,-1 1 1 0 0,1-1 0 0 0,0 0-1 0 0,0 0 1 0 0,0 0-1 0 0,0 1 1 0 0,-1-1 0 0 0,2 1-1 0 0,0-1 15 0 0,0 0-1 0 0,0 0 1 0 0,0-1 0 0 0,-1 1-1 0 0,1-1 1 0 0,0 0-1 0 0,-1 1 1 0 0,1-1-1 0 0,-1 0 1 0 0,1 0-1 0 0,0 0 1 0 0,-1 0-1 0 0,0 0 1 0 0,1 0 0 0 0,-1-1-1 0 0,2-1 1 0 0,5-4 105 0 0,-2 1-66 0 0,-5 6-61 0 0,-1-1-1 0 0,0 1 0 0 0,1 0 0 0 0,-1-1 0 0 0,1 1 0 0 0,-1-1 0 0 0,1 1 0 0 0,-1 0 0 0 0,1-1 0 0 0,-1 1 0 0 0,1 0 0 0 0,-1 0 0 0 0,1-1 0 0 0,-1 1 0 0 0,2 0 0 0 0,0 0 17 0 0,0 0 0 0 0,1 0 0 0 0,-1 0 0 0 0,1 0 0 0 0,-1 1 1 0 0,0-1-1 0 0,4 2 0 0 0,-5-2-20 0 0,0 0 0 0 0,0 0 0 0 0,0 0 1 0 0,0 0-1 0 0,0 0 0 0 0,0 0 1 0 0,0 0-1 0 0,0 0 0 0 0,1 0 0 0 0,-1 0 1 0 0,0-1-1 0 0,0 1 0 0 0,0 0 1 0 0,1-2-1 0 0,-1 2-1 0 0,0 0 0 0 0,0-1-1 0 0,-1 1 1 0 0,1 0 0 0 0,0-1 0 0 0,0 1 0 0 0,0 0 0 0 0,0 0 0 0 0,0 0 0 0 0,-1 0-1 0 0,1 0 1 0 0,0 0 0 0 0,0 0 0 0 0,0 0 0 0 0,0 0 0 0 0,0 0 0 0 0,0 0 0 0 0,-1 1-1 0 0,3 0 1 0 0,10 6-41 0 0,-12-6 38 0 0,0 0 0 0 0,1 0 0 0 0,-1 0 0 0 0,1 0 1 0 0,-1-1-1 0 0,1 1 0 0 0,-1 0 0 0 0,1-1 0 0 0,-1 1 0 0 0,1-1 1 0 0,-1 1-1 0 0,1-1 0 0 0,0 0 0 0 0,-1 1 0 0 0,1-1 0 0 0,0 0 1 0 0,-1 0-1 0 0,1-1 0 0 0,-1 1 0 0 0,1 0 0 0 0,0 0 0 0 0,-1-1 0 0 0,1 1 1 0 0,-1-1-1 0 0,4-1 0 0 0,-2 1 174 0 0,2 2-147 0 0,0-1 0 0 0,0 0 0 0 0,0-1 0 0 0,0 1 0 0 0,0-1 0 0 0,5-2 0 0 0,-8 3-15 0 0,-1-1 1 0 0,1-1-1 0 0,0 1 0 0 0,-1 0 1 0 0,1 0-1 0 0,-1-1 1 0 0,1 1-1 0 0,-1-1 0 0 0,0 1 1 0 0,2-4-1 0 0,2-1-6 0 0,-3 4 0 0 0,-1 1 1 0 0,1-1-1 0 0,0 0 0 0 0,0 1 0 0 0,0-1 0 0 0,0 1 0 0 0,0-1 1 0 0,0 1-1 0 0,0 0 0 0 0,4-2 0 0 0,28-5 96 0 0,-5 2-63 0 0,-26 6-30 0 0,-1 0-1 0 0,1 0 0 0 0,0 0 1 0 0,0 0-1 0 0,0 1 0 0 0,0-1 1 0 0,0 1-1 0 0,0 0 0 0 0,3 1 1 0 0,12 2 80 0 0,43 0 433 0 0,-49-3-569 0 0,0 0 0 0 0,14 3 1 0 0,-9-1 305 0 0,-14-3-255 0 0,1 1 1 0 0,-1 0-1 0 0,0 0 1 0 0,1 0 0 0 0,-1 0-1 0 0,0 0 1 0 0,0 1-1 0 0,0-1 1 0 0,0 1-1 0 0,0 0 1 0 0,0 0 0 0 0,2 3-1 0 0,8 4-189 0 0,-1-4 35 0 0,-1-1 0 0 0,13 4 0 0 0,10 3 158 0 0,-23-8-7 0 0,1 0 0 0 0,0 0 0 0 0,0-1 0 0 0,0-1 0 0 0,0 0 0 0 0,17-1 0 0 0,2 6 0 0 0,-10-3 0 0 0,-12-1 40 0 0,-1-2 0 0 0,0 1 0 0 0,1-1-1 0 0,-1 0 1 0 0,13-3 0 0 0,-18 3-15 0 0,1-1 0 0 0,-1 0 0 0 0,1 0 0 0 0,-1 0 0 0 0,0-1 0 0 0,4-1 0 0 0,-6 3-20 0 0,0-1 0 0 0,0 1-1 0 0,0-1 1 0 0,0 1 0 0 0,0 0-1 0 0,0-1 1 0 0,0 1 0 0 0,0 0-1 0 0,0 0 1 0 0,0 0 0 0 0,0-1-1 0 0,2 2 1 0 0,23-11 155 0 0,15-2-43 0 0,-9 1-15 0 0,-29 10-83 0 0,1 1 0 0 0,0-1 1 0 0,0 1-1 0 0,0-1 0 0 0,0 1 0 0 0,7 1 1 0 0,23 1 131 0 0,-27-3-118 0 0,-5 0-27 0 0,0 1 0 0 0,0 0 0 0 0,1 0 0 0 0,-1 0 0 0 0,0 0-1 0 0,0 0 1 0 0,1 0 0 0 0,-1 1 0 0 0,4 0 0 0 0,16 2-7 0 0,0-2-1 0 0,35-1 1 0 0,-25-1 8 0 0,-5 7-258 0 0,61-2 411 0 0,-38 6-424 0 0,-41-9 338 0 0,-1 0-1 0 0,1 0 1 0 0,0 1-1 0 0,10 4 1 0 0,16 3 126 0 0,-21-6-189 0 0,1-1 0 0 0,0-1-1 0 0,0 0 1 0 0,0-1 0 0 0,26-3-1 0 0,-26 2 14 0 0,-12 1-15 0 0,1 0-1 0 0,0 0 1 0 0,0 0-1 0 0,0-1 0 0 0,5-1 1 0 0,38-4 44 0 0,-31 2-53 0 0,-4 2 9 0 0,-10 4 10 0 0,21-12 17 0 0,-21 9-72 0 0,9-2-488 0 0,-10 3 275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3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8000 0 0,'0'0'5718'0'0,"3"0"-4754"0"0,-1 0-813 0 0,3-1 259 0 0,1 1 0 0 0,-1 1 0 0 0,0-1 0 0 0,0 1 0 0 0,0 0 0 0 0,7 2 0 0 0,-2 2-10 0 0,1 0-1 0 0,-1 1 0 0 0,0 1 1 0 0,-1-1-1 0 0,11 10 0 0 0,5 3 152 0 0,-2 1-227 0 0,0 1 0 0 0,-2 1-1 0 0,38 49 1 0 0,-39-46-198 0 0,126 157 666 0 0,-117-147-670 0 0,2-2 0 0 0,2 0 0 0 0,51 39 0 0 0,-16-11 143 0 0,2 3-18 0 0,-7-18-16 0 0,-35-27-144 0 0,0 2 0 0 0,-2 1 0 0 0,33 34 0 0 0,-34-28-47 0 0,-4-6 60 0 0,34 51 0 0 0,-44-58-39 0 0,20 21 0 0 0,-1 0 65 0 0,28 31 80 0 0,-16-19 41 0 0,-22-29-124 0 0,1 4 0 0 0,-17-18-105 0 0,-1-1 1 0 0,1 0 0 0 0,0 0 0 0 0,5 4-1 0 0,-6-5 1 0 0,0 0 0 0 0,0 0-1 0 0,0 0 1 0 0,0 0-1 0 0,0 0 1 0 0,3 6 0 0 0,-2-3 9 0 0,0-1 1 0 0,1 1-1 0 0,0-1 1 0 0,0 1-1 0 0,0-2 1 0 0,11 9 0 0 0,4 3 16 0 0,-5-3-168 0 0,20 12 0 0 0,8 6-98 0 0,-31-17 221 0 0,18 6 0 0 0,-24-12 0 0 0,-3 11 145 0 0,-2-17-109 0 0,-1 0 0 0 0,0-1 1 0 0,0 1-1 0 0,1 0 0 0 0,-1 0 0 0 0,1 0 1 0 0,-1-1-1 0 0,1 1 0 0 0,0 0 0 0 0,-1-1 0 0 0,1 1 1 0 0,0-1-1 0 0,0 1 0 0 0,0-1 0 0 0,1 1 1 0 0,-1-1-1 0 0,0 1 0 0 0,0-1 0 0 0,2 1 1 0 0,19 18 1094 0 0,-17-14-1163 0 0,0-1-1 0 0,1 0 1 0 0,9 7 0 0 0,-11-9-28 0 0,0 1 0 0 0,-1 0 0 0 0,1 0 0 0 0,-1 0 0 0 0,1 0 0 0 0,-1 0-1 0 0,2 6 1 0 0,8 9 77 0 0,12 11 57 0 0,-19-25-65 0 0,-2-1 29 0 0,1-1 1 0 0,0 0-1 0 0,0 0 1 0 0,0 0-1 0 0,0 0 1 0 0,6 1-1 0 0,6 11 186 0 0,15 0-296 0 0,-29-14 72 0 0,-1 1 0 0 0,9 8 0 0 0,-8-9 7 0 0,1 0-9 0 0,7 10-40 0 0,-9-10-145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0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111 220 4144 0 0,'0'0'20903'0'0,"-2"0"-20849"0"0,-46-6-112 0 0,41 6-27 0 0,5 0 70 0 0,0-1 1 0 0,1 1 0 0 0,-1 0-1 0 0,0-1 1 0 0,0 0-1 0 0,0 1 1 0 0,0-1 0 0 0,1 0-1 0 0,-1 0 1 0 0,-2-1-1 0 0,-2-4 15 0 0,5-4 0 0 0,0 7-3 0 0,1 0-1 0 0,-1 0 1 0 0,1 0-1 0 0,0 0 1 0 0,0 1-1 0 0,0-1 1 0 0,1-5-1 0 0,-1 8-1 0 0,0-1 1 0 0,0 0-1 0 0,0 1 0 0 0,1-1 0 0 0,-1 1 0 0 0,0-1 1 0 0,-1 1-1 0 0,1-1 0 0 0,0 1 0 0 0,0-1 1 0 0,0 1-1 0 0,0-1 0 0 0,0 1 0 0 0,0-1 0 0 0,-1 1 1 0 0,1-1-1 0 0,0 1 0 0 0,0-1 0 0 0,-1 1 0 0 0,1 0 1 0 0,-1-1-1 0 0,1 0 5 0 0,0 1-1 0 0,0 0 1 0 0,-1-1 0 0 0,1 1-1 0 0,0-1 1 0 0,0 1 0 0 0,0 0-1 0 0,0-1 1 0 0,0 1 0 0 0,-1-1-1 0 0,1 1 1 0 0,0 0 0 0 0,0-1-1 0 0,0 1 1 0 0,0-1 0 0 0,0 1-1 0 0,0 0 1 0 0,0-1 0 0 0,1 1-1 0 0,-1-1 1 0 0,0 1 0 0 0,0 0-1 0 0,0-1 1 0 0,0 1 0 0 0,0 0-1 0 0,1-1 1 0 0,-1 1 0 0 0,0 0-1 0 0,0-1 1 0 0,1 1 0 0 0,-1 0-1 0 0,0-1 1 0 0,0 1 0 0 0,1 0-1 0 0,0-1 1 0 0,10-5 2 0 0,-9 6-3 0 0,1-2 2 0 0,15-5 58 0 0,-16 7-42 0 0,-1-1 1 0 0,1 1-1 0 0,0 0 0 0 0,-1 0 0 0 0,1 1 1 0 0,-1-1-1 0 0,1 0 0 0 0,-1 0 0 0 0,1 1 1 0 0,0-1-1 0 0,2 2 0 0 0,-3-1-21 0 0,2 0 77 0 0,16 7 79 0 0,-17-7 83 0 0,-2 4-193 0 0,0 0 1 0 0,0 0-1 0 0,0 0 0 0 0,-1 0 1 0 0,0-1-1 0 0,0 1 0 0 0,-3 8 1 0 0,-5 3 23 0 0,-12 5 14 0 0,7-10-80 0 0,9-12 0 0 0,4 0 0 0 0,-1 2 0 0 0,1-1 0 0 0,1 1 0 0 0,-1-1 0 0 0,1 0 0 0 0,-1 0 0 0 0,1 0 0 0 0,-1 0 0 0 0,1 0 0 0 0,-1 0 0 0 0,0 0 0 0 0,1 0 0 0 0,-1 0 0 0 0,1 0 0 0 0,-1 0 0 0 0,1 0 0 0 0,-1 0 0 0 0,1 0 0 0 0,-1 0 0 0 0,1 0 0 0 0,-1-1 0 0 0,1 1 0 0 0,-1 0 0 0 0,1 0 0 0 0,-1-1 0 0 0,0 0 0 0 0,-1 1 0 0 0,0-1 0 0 0,1 0 0 0 0,-1 0 0 0 0,0-1 0 0 0,1 1-1 0 0,-1 0 1 0 0,1 0 0 0 0,-1-1 0 0 0,1 1 0 0 0,0-1 0 0 0,-1 0 0 0 0,1 1-1 0 0,0-1 1 0 0,0 0 0 0 0,0 1 0 0 0,0-1 0 0 0,1 0 0 0 0,-1 0 0 0 0,0-2 0 0 0,-1-3 2 0 0,1 1 1 0 0,0-1 0 0 0,0 1-1 0 0,0-11 1 0 0,1 15 2 0 0,1 0 0 0 0,-1 1 1 0 0,0-1-1 0 0,1 1 0 0 0,-1-1 0 0 0,1 1 1 0 0,0-1-1 0 0,-1 1 0 0 0,1-1 0 0 0,2-2 1 0 0,-2 3-8 0 0,0-1 0 0 0,0 1 0 0 0,0-1 1 0 0,-1 1-1 0 0,1-1 0 0 0,0 1 1 0 0,-1-1-1 0 0,1 0 0 0 0,-1 0 0 0 0,1-3 1 0 0,-1 4-1 0 0,0 0 0 0 0,0 0 1 0 0,0 0-1 0 0,0 0 1 0 0,1 0-1 0 0,-1-1 0 0 0,1 1 1 0 0,-1 0-1 0 0,0 0 0 0 0,1 0 1 0 0,0 0-1 0 0,-1 0 1 0 0,1 0-1 0 0,0 0 0 0 0,-1 0 1 0 0,1 1-1 0 0,0-1 1 0 0,0 0-1 0 0,0 0 0 0 0,0 0 1 0 0,-1 1-1 0 0,1-1 1 0 0,0 1-1 0 0,0-1 0 0 0,1 1 1 0 0,-1-1-1 0 0,0 1 1 0 0,0-1-1 0 0,0 1 0 0 0,0 0 1 0 0,0 0-1 0 0,0-1 0 0 0,0 1 1 0 0,1 0-1 0 0,-1 0 1 0 0,0 0-1 0 0,0 0 0 0 0,2 1 1 0 0,33-1 214 0 0,-34 1-196 0 0,0 0 0 0 0,0 0-1 0 0,0 1 1 0 0,0-1 0 0 0,0 1 0 0 0,0-1-1 0 0,0 1 1 0 0,0 0 0 0 0,0 0 0 0 0,-1 0-1 0 0,1 0 1 0 0,2 4 0 0 0,-1-2 21 0 0,2 6 32 0 0,-4-5-47 0 0,0-1 0 0 0,-1 1 0 0 0,0-1 0 0 0,0 1 0 0 0,-1-1 0 0 0,1 1 0 0 0,-1-1 0 0 0,0 1 0 0 0,0-1 0 0 0,0 0 0 0 0,-1 1 0 0 0,0-1 0 0 0,-3 7 0 0 0,4-10-17 0 0,0 0 0 0 0,1 0 0 0 0,-1 0 0 0 0,0 0 0 0 0,1 0 0 0 0,-1 1 0 0 0,1-1 0 0 0,0 0 0 0 0,-1 0 0 0 0,1 0 0 0 0,0 0 0 0 0,0 1 0 0 0,0 1 0 0 0,-3 1 2 0 0,-4 1 51 0 0,3-3-4 0 0,-3 5-17 0 0,5-6 102 0 0,0-1-141 0 0,0-1 0 0 0,1 0-1 0 0,-1 0 1 0 0,0 0 0 0 0,1 0-1 0 0,-1 0 1 0 0,1 0 0 0 0,-1-1-1 0 0,1 1 1 0 0,0 0 0 0 0,0-1-1 0 0,-1 1 1 0 0,1-1 0 0 0,0 1-1 0 0,0-1 1 0 0,0 1 0 0 0,0-4-1 0 0,-5-3-30 0 0,5 7 31 0 0,1 0-1 0 0,-1 1 1 0 0,1-1-1 0 0,0 0 1 0 0,-1 0-1 0 0,1 0 1 0 0,0 1-1 0 0,0-1 0 0 0,-1 0 1 0 0,1 0-1 0 0,0 0 1 0 0,0 1-1 0 0,0-1 1 0 0,0 0-1 0 0,0 0 1 0 0,0 0-1 0 0,0 0 1 0 0,0 1-1 0 0,1-1 1 0 0,-1-1-1 0 0,14-30-30 0 0,-13 30 30 0 0,0 1 0 0 0,0-1-1 0 0,0 0 1 0 0,0 1 0 0 0,0 0-1 0 0,0-1 1 0 0,1 1 0 0 0,-1 0-1 0 0,0-1 1 0 0,1 1 0 0 0,-1 0-1 0 0,1 0 1 0 0,-1 0 0 0 0,1 0-1 0 0,0 0 1 0 0,-1 1 0 0 0,1-1-1 0 0,0 0 1 0 0,3 0 0 0 0,26-12-16 0 0,-23 9 19 0 0,1 1-3 0 0,4 4 18 0 0,-12-1 59 0 0,0 2 3 0 0,0-1-63 0 0,0 0 0 0 0,0 0 0 0 0,-1 0 0 0 0,1 0 0 0 0,0 1 0 0 0,-1-1 0 0 0,1 0 0 0 0,-1 0 0 0 0,1 1 0 0 0,-1-1 0 0 0,0 0 0 0 0,0 1 0 0 0,0-1 0 0 0,1 0 0 0 0,-1 1 0 0 0,0-1 0 0 0,-1 0 0 0 0,1 1 0 0 0,0-1 0 0 0,0 0-1 0 0,0 0 1 0 0,-1 1 0 0 0,1-1 0 0 0,-1 0 0 0 0,1 0 0 0 0,-1 1 0 0 0,0-1 0 0 0,1 0 0 0 0,-1 0 0 0 0,-1 1 0 0 0,1 1 49 0 0,-4 3-48 0 0,5-6-16 0 0,-1 0 0 0 0,1 0 0 0 0,-1 0 0 0 0,1 0 0 0 0,-1 0 0 0 0,1 0 0 0 0,-1-1 0 0 0,1 1 0 0 0,-1 0 0 0 0,1 0 0 0 0,-1-1 0 0 0,1 1 0 0 0,-1 0 0 0 0,1 0 0 0 0,-1-1 0 0 0,1 1 0 0 0,-1-1 0 0 0,0 0-4 0 0,0 0 0 0 0,0 0 0 0 0,0-1-1 0 0,0 1 1 0 0,0 0 0 0 0,0-1 0 0 0,0 1 0 0 0,0-1 0 0 0,1 1 0 0 0,-1-1-1 0 0,1 1 1 0 0,-1-1 0 0 0,1 1 0 0 0,0-1 0 0 0,-1 0 0 0 0,1-2-1 0 0,3-28-123 0 0,-1 8 69 0 0,-1 20 50 0 0,0 1 0 0 0,0-1 1 0 0,0 0-1 0 0,0 0 1 0 0,1 1-1 0 0,-1-1 1 0 0,1 1-1 0 0,0-1 1 0 0,0 1-1 0 0,0 0 0 0 0,1-1 1 0 0,-1 1-1 0 0,1 0 1 0 0,0 1-1 0 0,0-1 1 0 0,3-2-1 0 0,-5 4 0 0 0,0 0 7 0 0,-1 1-1 0 0,0-1 1 0 0,1 1 0 0 0,-1-1 0 0 0,1 1-1 0 0,-1-1 1 0 0,0 1 0 0 0,1 0-1 0 0,-1-1 1 0 0,1 1 0 0 0,-1 0 0 0 0,1-1-1 0 0,-1 1 1 0 0,1 0 0 0 0,0-1 0 0 0,-1 1-1 0 0,1 0 1 0 0,-1 0 0 0 0,1 0 0 0 0,0 0-1 0 0,0 0 1 0 0,14-2-59 0 0,-14 2 55 0 0,1 0 0 0 0,-1-1 0 0 0,1 1-1 0 0,-1 0 1 0 0,1 0 0 0 0,-1 0 0 0 0,1 0 0 0 0,-1 0 0 0 0,0 1-1 0 0,1-1 1 0 0,-1 0 0 0 0,1 1 0 0 0,-1-1 0 0 0,0 1-1 0 0,1-1 1 0 0,-1 1 0 0 0,0-1 0 0 0,0 1 0 0 0,1 0 0 0 0,-1 0-1 0 0,0 0 1 0 0,0 0 0 0 0,0 0 0 0 0,0 0 0 0 0,0 0-1 0 0,0 0 1 0 0,0 0 0 0 0,0 0 0 0 0,-1 1 0 0 0,1-1-1 0 0,0 0 1 0 0,-1 0 0 0 0,1 1 0 0 0,-1-1 0 0 0,1 0 0 0 0,-1 3-1 0 0,2 5-237 0 0,0-1 0 0 0,-1 1 0 0 0,0 0 0 0 0,-1 15 0 0 0,0-17-99 0 0,0 7-1418 0 0,0 5-490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0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14192 0 0,'0'0'5803'0'0,"1"3"-5048"0"0,1 5-433 0 0,-1-1 1 0 0,0 1-1 0 0,0-1 1 0 0,-1 1-1 0 0,0 8 1 0 0,1 24 190 0 0,8 219 270 0 0,-9-198-1074 0 0,0-59-26 0 0,-3-15-4635 0 0,2 4 3768 0 0,1 8-21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05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11000 0 0,'0'0'2197'0'0,"2"-1"-1069"0"0,26-11 1972 0 0,-17 7-2374 0 0,-1 0 0 0 0,1 1 0 0 0,0 0 0 0 0,0 1 0 0 0,0 0 0 0 0,0 1 0 0 0,19-2 0 0 0,70 0 1220 0 0,-99 4-1911 0 0,1 0 1 0 0,-1 0-1 0 0,1 0 0 0 0,-1 0 0 0 0,0 0 1 0 0,1 1-1 0 0,-1-1 0 0 0,1 0 0 0 0,-1 1 0 0 0,0-1 1 0 0,1 1-1 0 0,-1-1 0 0 0,2 1 0 0 0,-3 0-25 0 0,1 0 0 0 0,0 0 0 0 0,-1 0 0 0 0,1 0 0 0 0,-1 0 0 0 0,1 0 0 0 0,-1 0 0 0 0,0 0 0 0 0,1 0 0 0 0,-1 0 0 0 0,0 0 0 0 0,0 0 0 0 0,0 0 1 0 0,0 0-1 0 0,0 0 0 0 0,0 1 0 0 0,0 0 0 0 0,0 2-8 0 0,0-1 1 0 0,-1 1-1 0 0,1-1 1 0 0,-1 0-1 0 0,0 0 0 0 0,0 1 1 0 0,0-1-1 0 0,-1 0 1 0 0,1 0-1 0 0,-2 3 1 0 0,-23 29-618 0 0,21-28 391 0 0,0-1 0 0 0,0 1 0 0 0,0 1 1 0 0,-6 11-1 0 0,-9 21-745 0 0,19-37 847 0 0,1 5 6 0 0,0 0 16 0 0,0-5 20 0 0,2 5 64 0 0,0-5 16 0 0,0-1-1 0 0,0 0 0 0 0,0 0 0 0 0,0 0 0 0 0,0 0 1 0 0,1-1-1 0 0,2 2 0 0 0,12 9 85 0 0,-7-5 28 0 0,0-1 1 0 0,16 8-1 0 0,-18-10 49 0 0,0-2-7 0 0,-7-2-131 0 0,0 0 0 0 0,0 0 0 0 0,0 0 0 0 0,-1 0 0 0 0,1 0 0 0 0,0 1 0 0 0,0-1 0 0 0,0 0 0 0 0,0 0 0 0 0,0 1 0 0 0,-1-1 0 0 0,1 1 0 0 0,0-1 0 0 0,0 1 0 0 0,-1-1 0 0 0,1 1 0 0 0,0-1 0 0 0,-1 1 0 0 0,1 0 0 0 0,0-1 0 0 0,-1 1 0 0 0,1 0 0 0 0,0 1 0 0 0,-1 8 117 0 0,1-7-91 0 0,-1 1 1 0 0,0-1-1 0 0,0 1 1 0 0,-1-1-1 0 0,1 1 0 0 0,-1-1 1 0 0,1 1-1 0 0,-1-1 1 0 0,0 0-1 0 0,0 1 0 0 0,-1-1 1 0 0,-1 3-1 0 0,-1 1 5 0 0,0 0-1 0 0,-1-1 1 0 0,0 0-1 0 0,0 0 1 0 0,0 0-1 0 0,-1-1 1 0 0,-12 10-1 0 0,14-12-50 0 0,0 1-1 0 0,1 0 1 0 0,-1 0 0 0 0,-3 6-1 0 0,-15 15-3 0 0,-2 1 1 0 0,22-24-2 0 0,0-1-1 0 0,0 1 0 0 0,0-1 0 0 0,-1 0 1 0 0,1 0-1 0 0,0 0 0 0 0,-1 0 1 0 0,1 0-1 0 0,0 0 0 0 0,-4 0 1 0 0,-2 1-142 0 0,6-1-52 0 0,-9-21-799 0 0,10 16 533 0 0,0 0 0 0 0,0 0 0 0 0,0 0 0 0 0,1 0 0 0 0,-1 0 0 0 0,1 1-1 0 0,1-9 1 0 0,-1 1-3411 0 0,0-8-3152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0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8288 0 0,'-1'2'381'0'0,"0"1"-218"0"0,0-1 0 0 0,0 1 1 0 0,0 0-1 0 0,0 0 0 0 0,1 0 0 0 0,-1 0 0 0 0,1 0 1 0 0,0 5-1 0 0,1 32 5585 0 0,0-16-2473 0 0,6 70-694 0 0,-2-56-2352 0 0,3 2-563 0 0,-2-11-5621 0 0,-5-11-791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0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11 16903 0 0,'0'0'1276'0'0,"0"-1"-864"0"0,0 1-406 0 0,0 0-1 0 0,-1-1 1 0 0,1 1-1 0 0,0-1 1 0 0,0 1-1 0 0,0 0 1 0 0,-1-1-1 0 0,1 1 1 0 0,0 0-1 0 0,0-1 0 0 0,-1 1 1 0 0,1 0-1 0 0,0-1 1 0 0,-1 1-1 0 0,1 0 1 0 0,0 0-1 0 0,-1-1 1 0 0,1 1-1 0 0,-1 0 1 0 0,1 0-1 0 0,0 0 0 0 0,-1 0 1 0 0,1 0-1 0 0,-1-1 1 0 0,1 1-1 0 0,-1 0 1 0 0,0 0 6 0 0,0 0 65 0 0,0-1 0 0 0,0 1 1 0 0,0-1-1 0 0,0 1 0 0 0,0 0 0 0 0,0 0 0 0 0,-1-1 0 0 0,1 1 0 0 0,0 0 0 0 0,0 0 0 0 0,0 0 0 0 0,0 0 0 0 0,0 1 0 0 0,0-1 0 0 0,-1 0 0 0 0,1 0 0 0 0,0 1 0 0 0,-2 0 0 0 0,1 0 92 0 0,-1 1 0 0 0,1-1 0 0 0,-1 1 0 0 0,1 0 0 0 0,0 0 0 0 0,-1 0 0 0 0,-2 3 0 0 0,1 0 131 0 0,-1 1 1 0 0,1 0 0 0 0,0 1 0 0 0,1-1 0 0 0,-6 12-1 0 0,2-1-146 0 0,2 1 0 0 0,0 0-1 0 0,1-1 1 0 0,0 1 0 0 0,2 1 0 0 0,-1 35-1 0 0,3-25-75 0 0,1 1 1 0 0,7 33-1 0 0,-6-52-71 0 0,8 43 30 0 0,2-1 0 0 0,22 58-1 0 0,-26-89-28 0 0,-3-8-43 0 0,0-1 0 0 0,1 0 1 0 0,0 0-1 0 0,1 0 1 0 0,9 11-1 0 0,-13-18-401 0 0,1-1 0 0 0,0 0 0 0 0,1 0-1 0 0,-1 0 1 0 0,1-1 0 0 0,0 0 0 0 0,0 0-1 0 0,0 0 1 0 0,1 0 0 0 0,6 3 0 0 0,3 1-6885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3:56:37.7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50 5064 0 0,'0'0'14111'0'0,"7"13"-9519"0"0,-5-11-4329 0 0,-1-1-1 0 0,1 0 0 0 0,-1 1 0 0 0,1-1 1 0 0,0 0-1 0 0,-1 0 0 0 0,1 0 0 0 0,0 0 1 0 0,0 0-1 0 0,0 0 0 0 0,0 0 0 0 0,0-1 1 0 0,0 1-1 0 0,4 0 0 0 0,32 0 872 0 0,-12 0-738 0 0,27 0-35 0 0,-38-2-217 0 0,0 2 0 0 0,25 2-1 0 0,-19 2 162 0 0,34 14 0 0 0,-37-13-129 0 0,-1 0-1 0 0,33 6 0 0 0,-39-11-131 0 0,0-1 0 0 0,1 0 0 0 0,-1-1-1 0 0,19-3 1 0 0,5-1 17 0 0,52-9-122 0 0,-54 8 283 0 0,56-19 1 0 0,-45 11-135 0 0,-33 12-62 0 0,0 0 1 0 0,-1 1-1 0 0,1 0 0 0 0,13 1 1 0 0,16-2 33 0 0,-2 0-60 0 0,15-2 0 0 0,12-4 64 0 0,-53 5-43 0 0,-1 0 0 0 0,14-6 0 0 0,-18 6-20 0 0,21-3-1 0 0,-24 6 0 0 0,-1-1 0 0 0,1 0 0 0 0,0 0 0 0 0,0 0 0 0 0,-1 0 0 0 0,1 0 0 0 0,-1-1 0 0 0,1 0 0 0 0,3-2 0 0 0,-6 3-125 0 0,1 1-1 0 0,-1-1 1 0 0,0 1-1 0 0,0-1 1 0 0,1 1-1 0 0,-1-1 1 0 0,0 1-1 0 0,1 0 1 0 0,-1 0 0 0 0,0 0-1 0 0,1 0 1 0 0,-1 0-1 0 0,0 0 1 0 0,2 0-1 0 0,0 0-377 0 0,-2 0-629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06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93 14688 0 0,'-6'-11'1328'0'0,"5"11"-1318"0"0,1-1-1 0 0,0 1 1 0 0,0 0 0 0 0,0-1 0 0 0,0 1 0 0 0,-1-1 0 0 0,1 1 0 0 0,0 0 0 0 0,-1-1 0 0 0,1 1 0 0 0,0 0 0 0 0,0-1 0 0 0,-1 1 0 0 0,1 0 0 0 0,-1-1 0 0 0,1 1 0 0 0,0 0 0 0 0,-1 0 0 0 0,1-1 0 0 0,-1 1 0 0 0,1 0 0 0 0,0 0 0 0 0,-1 0 0 0 0,1 0 0 0 0,-1 0 0 0 0,1 0 0 0 0,-1 0 0 0 0,1 0 0 0 0,-1-1 0 0 0,1 2 0 0 0,-1-1 0 0 0,1 0 0 0 0,-1 0 0 0 0,0 0 78 0 0,0-1 104 0 0,0 1 0 0 0,-1-1 0 0 0,1 1-1 0 0,0-1 1 0 0,-1 1 0 0 0,1-1 0 0 0,0 1-1 0 0,-1 0 1 0 0,1 0 0 0 0,-1 0 0 0 0,1 0-1 0 0,0 0 1 0 0,-1 0 0 0 0,1 0 0 0 0,-1 0-1 0 0,1 1 1 0 0,0-1 0 0 0,-1 0 0 0 0,1 1-1 0 0,0-1 1 0 0,0 1 0 0 0,-1-1-1 0 0,1 1 1 0 0,0 0 0 0 0,-2 1 0 0 0,3-1-147 0 0,0-1 1 0 0,0 1 0 0 0,-1-1 0 0 0,1 1 0 0 0,0-1-1 0 0,0 1 1 0 0,0-1 0 0 0,0 1 0 0 0,1-1 0 0 0,-1 1-1 0 0,0-1 1 0 0,0 1 0 0 0,0-1 0 0 0,0 1 0 0 0,0-1-1 0 0,1 1 1 0 0,-1-1 0 0 0,0 1 0 0 0,0-1 0 0 0,1 1-1 0 0,0 0 99 0 0,6 55 1129 0 0,-6-46-1224 0 0,-1 0 0 0 0,0 0 0 0 0,-1 0 0 0 0,0 0 0 0 0,-4 12 0 0 0,0 12 5 0 0,5-27-53 0 0,-1 0 0 0 0,2 1-1 0 0,-1-1 1 0 0,1 1 0 0 0,1-1-1 0 0,-1 0 1 0 0,1 0 0 0 0,0 1-1 0 0,1-1 1 0 0,0-1 0 0 0,0 1-1 0 0,0 0 1 0 0,1-1 0 0 0,0 1-1 0 0,0-1 1 0 0,1 0 0 0 0,5 5-1 0 0,-8-9 0 0 0,-1 0 0 0 0,1 0 0 0 0,0-1 0 0 0,0 1 0 0 0,0 0 0 0 0,0-1 0 0 0,0 0 0 0 0,0 0 0 0 0,0 1 0 0 0,4 0 0 0 0,16 9 0 0 0,-19-11 0 0 0,0-1 0 0 0,0 1 0 0 0,1 0 0 0 0,-1-1 0 0 0,0 1 0 0 0,0-1 0 0 0,0 0 0 0 0,0 0 0 0 0,0 0 0 0 0,0-1 0 0 0,-1 1 0 0 0,1-1 0 0 0,3-1 0 0 0,-2-2 0 0 0,0 1 0 0 0,0-1 0 0 0,-1 0 0 0 0,0 0 0 0 0,0 0 0 0 0,0 0 0 0 0,0-1 0 0 0,-1 1 0 0 0,1-1 0 0 0,-2 0 0 0 0,1 1 0 0 0,-1-1 0 0 0,2-7 0 0 0,-1-10 0 0 0,1-47 0 0 0,-3 67 0 0 0,0-24 30 0 0,-5-34 0 0 0,4 49-8 0 0,-2 1 0 0 0,1-1 0 0 0,-2 1 0 0 0,0 0 0 0 0,-7-17 0 0 0,5 16-22 0 0,5 8 0 0 0,0 1 0 0 0,-1 0 0 0 0,0 0 0 0 0,1 0 0 0 0,-4-4 0 0 0,4 6 0 0 0,0 0 0 0 0,0 0 0 0 0,0 0 0 0 0,0 0 0 0 0,-1 0 0 0 0,1 1 0 0 0,0-1 0 0 0,0 0 0 0 0,0 1 0 0 0,-1-1 0 0 0,1 1 0 0 0,0-1 0 0 0,0 1 0 0 0,-1 0 0 0 0,1 0 0 0 0,0-1 0 0 0,-1 1 0 0 0,-1 0 0 0 0,1 0-30 0 0,0 0 1 0 0,-1 1-1 0 0,1-1 0 0 0,0 0 0 0 0,0 1 0 0 0,0-1 0 0 0,0 1 0 0 0,0-1 0 0 0,0 1 1 0 0,1 0-1 0 0,-1 0 0 0 0,0 0 0 0 0,0 0 0 0 0,0 0 0 0 0,-1 2 0 0 0,1-1-100 0 0,-1 1 0 0 0,1 0 0 0 0,0-1 0 0 0,0 1 0 0 0,0 0 0 0 0,1 0 0 0 0,-1 0 0 0 0,1 0 0 0 0,-2 4 0 0 0,1 0-545 0 0,0 1 1 0 0,0 0 0 0 0,0 14 0 0 0,1-12-731 0 0,0 8-5410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07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1 418 9672 0 0,'0'0'3953'0'0,"1"2"-2337"0"0,2 4-923 0 0,0 0 1 0 0,0 0-1 0 0,-1 0 1 0 0,1 0 0 0 0,-1 1-1 0 0,1 12 1 0 0,3 45 1253 0 0,0-4-1351 0 0,-2-27-500 0 0,-3-19-3758 0 0</inkml:trace>
  <inkml:trace contextRef="#ctx0" brushRef="#br0" timeOffset="1">136 112 5064 0 0,'1'-7'450'0'0,"6"-3"722"0"0,-3 10-277 0 0,-3 0-511 0 0,10-5 5655 0 0,5-9-2886 0 0,2-2-1931 0 0,-6 9-419 0 0,-1-1-1 0 0,1 0 0 0 0,11-12 1 0 0,-9 8-99 0 0,-10 10-558 0 0,-3 2-199 0 0,1 1 0 0 0,-1-1 1 0 0,0 0-1 0 0,1 0 0 0 0,-1 0 0 0 0,1 0 0 0 0,-1 0 0 0 0,1-1 0 0 0,-1 1 0 0 0,0 0 0 0 0,1-1 0 0 0,1 0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0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 3224 0 0,'-6'-2'20062'0'0,"6"9"-19891"0"0,0 0 0 0 0,0 1 0 0 0,1-1 1 0 0,0 0-1 0 0,1 0 0 0 0,-1 0 0 0 0,1 0 0 0 0,0 0 1 0 0,1 0-1 0 0,0-1 0 0 0,0 1 0 0 0,7 10 0 0 0,-1-2-102 0 0,-5-9-26 0 0,0 1 0 0 0,0-1 0 0 0,1 0 0 0 0,0 0 0 0 0,0 0 0 0 0,0-1 0 0 0,1 0 0 0 0,9 7 0 0 0,10 11 111 0 0,-24-21-92 0 0,0-1 1 0 0,0 0-1 0 0,0 1 1 0 0,0-1 0 0 0,0 1-1 0 0,0-1 1 0 0,0 1-1 0 0,-1-1 1 0 0,1 1-1 0 0,-1 0 1 0 0,1-1 0 0 0,-1 1-1 0 0,1 0 1 0 0,-1 0-1 0 0,0-1 1 0 0,0 1 0 0 0,0 0-1 0 0,0 2 1 0 0,0-2-47 0 0,0 0 0 0 0,-1 0 1 0 0,1 0-1 0 0,-1 0 0 0 0,0 1 0 0 0,0-1 0 0 0,1 0 1 0 0,-1 0-1 0 0,0 0 0 0 0,-1-1 0 0 0,-1 4 0 0 0,-7 14 108 0 0,8-13-99 0 0,-1 0-1 0 0,0 0 0 0 0,-1-1 0 0 0,1 1 0 0 0,-1-1 0 0 0,0 0 0 0 0,0 0 0 0 0,-1 0 1 0 0,0 0-1 0 0,-5 3 0 0 0,3-3-157 0 0,3-1 147 0 0,-1-1 0 0 0,-1 0 0 0 0,-7 5 1 0 0,11-8-42 0 0,0 1 0 0 0,1 0 0 0 0,-1-1 0 0 0,0 0 0 0 0,1 1 0 0 0,-1-1 0 0 0,0 0 0 0 0,1 0 0 0 0,-1 0 0 0 0,0 0 0 0 0,0 0 0 0 0,1 0 0 0 0,-1 0 0 0 0,0-1 0 0 0,1 1 0 0 0,-1-1 0 0 0,-2 0 1 0 0,2 0-84 0 0,0 0 0 0 0,0 0 1 0 0,0 0-1 0 0,-1 0 0 0 0,1 0 1 0 0,1 0-1 0 0,-1 0 0 0 0,0-1 1 0 0,0 1-1 0 0,0-1 0 0 0,1 0 1 0 0,-1 1-1 0 0,1-1 0 0 0,-1 0 1 0 0,1 0-1 0 0,0 0 0 0 0,0 0 1 0 0,0 0-1 0 0,0 0 0 0 0,0 0 1 0 0,0 0-1 0 0,0-1 1 0 0,1 1-1 0 0,-1-3 0 0 0,-4-37-2915 0 0,5 20 538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0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13272 0 0,'0'0'56'0'0,"0"-1"1"0"0,0 1 0 0 0,0 0-1 0 0,0-1 1 0 0,0 1-1 0 0,0 0 1 0 0,0-1 0 0 0,0 1-1 0 0,0 0 1 0 0,0-1 0 0 0,0 1-1 0 0,0 0 1 0 0,0-1 0 0 0,0 1-1 0 0,0-1 1 0 0,0 1-1 0 0,1 0 1 0 0,-1 0 0 0 0,0-1-1 0 0,0 1 1 0 0,0 0 0 0 0,0-1-1 0 0,1 1 1 0 0,-1-1 0 0 0,2 0-56 0 0,-1 1 0 0 0,0-2 1 0 0,0 1-1 0 0,0 0 0 0 0,1 0 0 0 0,-1 0 1 0 0,0 0-1 0 0,0-1 0 0 0,0-1 1 0 0,12-11 171 0 0,-11 13 72 0 0,0 0-1 0 0,1 0 0 0 0,-1-1 0 0 0,0 2 1 0 0,1-1-1 0 0,-1 0 0 0 0,1 0 1 0 0,-1 1-1 0 0,1-1 0 0 0,-1 1 0 0 0,1 0 1 0 0,-1 0-1 0 0,1 0 0 0 0,-1 0 1 0 0,1 0-1 0 0,-1 1 0 0 0,1-1 0 0 0,-1 1 1 0 0,1-1-1 0 0,-1 1 0 0 0,0 0 1 0 0,1 0-1 0 0,-1 0 0 0 0,0 0 0 0 0,0 1 1 0 0,3 1-1 0 0,4 4 321 0 0,0 0 0 0 0,-1 1 0 0 0,0 0 0 0 0,12 15 0 0 0,-13-13-329 0 0,-1-1-1 0 0,0 1 0 0 0,0 0 1 0 0,-1 0-1 0 0,-1 1 0 0 0,0-1 1 0 0,0 1-1 0 0,3 16 0 0 0,-3-4 71 0 0,0 1 0 0 0,-1-1 0 0 0,-1 28 0 0 0,-4-28-116 0 0,-5 36 0 0 0,0-16-139 0 0,3-9-47 0 0,-2 0-1 0 0,-1 0 0 0 0,-2-1 0 0 0,-1 0 0 0 0,-27 59 0 0 0,-5-16-570 0 0,16-30-19 0 0,-11 33-4301 0 0,27-59-3248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5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51 103 4608 0 0,'0'0'13050'0'0,"3"0"-12407"0"0,1 1 13 0 0,1 0 0 0 0,0 0 0 0 0,-1 0 1 0 0,1 0-1 0 0,4 3 0 0 0,-7-3-231 0 0,-2 1-371 0 0,-1 8-44 0 0,-4-3-10 0 0,-2 1 0 0 0,-6-3 0 0 0,9-6-6 0 0,1 1-1 0 0,-1-1 0 0 0,1 0 0 0 0,-1 0 0 0 0,1 0 1 0 0,-1 0-1 0 0,1-1 0 0 0,0 1 0 0 0,0-1 1 0 0,0 0-1 0 0,-4-3 0 0 0,-2 0-36 0 0,9 5 50 0 0,-1-1 0 0 0,1 1-1 0 0,-1 0 1 0 0,1-1 0 0 0,-1 1-1 0 0,1-1 1 0 0,0 1 0 0 0,-1 0-1 0 0,1-1 1 0 0,0 1 0 0 0,-1-1-1 0 0,1 1 1 0 0,0-1 0 0 0,-1 0-1 0 0,1 1 1 0 0,0-1 0 0 0,0 1-1 0 0,0-1 1 0 0,0 1 0 0 0,0-1-1 0 0,-1 0 1 0 0,1 1 0 0 0,0-1-1 0 0,1 0 1 0 0,-1-1 217 0 0,-1-11 201 0 0,0 9-516 0 0,1 0 0 0 0,-1 0 0 0 0,1 1 1 0 0,0-1-1 0 0,0 0 0 0 0,1 0 0 0 0,-1 0 0 0 0,1 0 0 0 0,0 0 0 0 0,0 1 0 0 0,0-1 0 0 0,0 0 0 0 0,1 1 0 0 0,3-7 0 0 0,11-6 5 0 0,-16 16 114 0 0,1-1 1 0 0,-1 1 0 0 0,1-1 0 0 0,-1 1 0 0 0,1-1-1 0 0,-1 1 1 0 0,1-1 0 0 0,0 1 0 0 0,-1 0-1 0 0,1-1 1 0 0,0 1 0 0 0,-1 0 0 0 0,1-1 0 0 0,0 1-1 0 0,-1 0 1 0 0,1 0 0 0 0,0 0 0 0 0,1 0-1 0 0,9-4 696 0 0,6-1-497 0 0,-15 5-332 0 0,10 1 31 0 0,-6 3 172 0 0,-4-3 83 0 0,-1 1-108 0 0,3 7-9 0 0,-2-6-52 0 0,-1 0 1 0 0,1 0-1 0 0,-1 0 0 0 0,0 0 1 0 0,0 0-1 0 0,0 1 1 0 0,0-1-1 0 0,0 0 1 0 0,-1 0-1 0 0,0 1 0 0 0,1-1 1 0 0,-1 0-1 0 0,-1 6 1 0 0,-5 17 64 0 0,1-16-24 0 0,-1 5 14 0 0,3-13-72 0 0,-8 5 18 0 0,5-3 30 0 0,-4-4-33 0 0,-3-4-10 0 0,11 1 0 0 0,1 0 0 0 0,-7-5 0 0 0,6-2 0 0 0,2 7 0 0 0,-1 2 0 0 0,1 0 0 0 0,0 0 0 0 0,0 0 0 0 0,0 0 0 0 0,0 1 0 0 0,0-1 0 0 0,0 0 0 0 0,0 0 0 0 0,0 0 0 0 0,0 0 0 0 0,0 0 0 0 0,0 0 0 0 0,1 0 0 0 0,-1 0 0 0 0,1-1 0 0 0,2-5-12 0 0,-2 2-46 0 0,1 1 57 0 0,10-7 0 0 0,-4 6 1 0 0,2 1 12 0 0,-2 3 47 0 0,-7 1-51 0 0,0 0 0 0 0,0 0 0 0 0,0 0 0 0 0,0 1 0 0 0,0-1 0 0 0,-1 0 1 0 0,1 1-1 0 0,0-1 0 0 0,0 1 0 0 0,0-1 0 0 0,-1 1 0 0 0,1-1 0 0 0,0 1 0 0 0,-1-1 0 0 0,1 1 0 0 0,0 0 0 0 0,-1-1 0 0 0,1 1 1 0 0,-1 0-1 0 0,1-1 0 0 0,-1 1 0 0 0,1 1 0 0 0,0 0 15 0 0,0 0 0 0 0,0-1 0 0 0,0 1 0 0 0,-1 0 1 0 0,1 0-1 0 0,-1 0 0 0 0,1 0 0 0 0,-1 0 0 0 0,0 2 0 0 0,0 9 41 0 0,0-12-54 0 0,1 1 0 0 0,-1-1 0 0 0,0 1 0 0 0,0-1 0 0 0,0 1 0 0 0,-1-1 0 0 0,1 1 0 0 0,0-1 0 0 0,-1 0 0 0 0,1 1 0 0 0,-1-1 0 0 0,1 1 0 0 0,-1-1 0 0 0,1 0 0 0 0,-1 1 0 0 0,0-1 0 0 0,-1 1 0 0 0,-3 7 198 0 0,4-7-184 0 0,-1 1 0 0 0,1-1 0 0 0,-1 0 0 0 0,0 1-1 0 0,1-1 1 0 0,-1 0 0 0 0,-2 2 0 0 0,-4-2-55 0 0,5-3-17 0 0,3 0 48 0 0,-1 1-1 0 0,1-1 1 0 0,-1 1 0 0 0,1-1-1 0 0,-1 0 1 0 0,1 1-1 0 0,-1-1 1 0 0,1 0-1 0 0,0 1 1 0 0,-1-1 0 0 0,1 0-1 0 0,0 0 1 0 0,0 1-1 0 0,0-1 1 0 0,-1 0-1 0 0,1 0 1 0 0,0 0 0 0 0,0 1-1 0 0,0-1 1 0 0,0 0-1 0 0,0 0 1 0 0,0 0 0 0 0,0 1-1 0 0,1-1 1 0 0,-1-1-1 0 0,1-1 0 0 0,-1-16 1 0 0,0 18 0 0 0,0-1 0 0 0,0 0 0 0 0,1 1 0 0 0,-1-1 0 0 0,0 1 0 0 0,1-1 0 0 0,0 1-1 0 0,-1-1 1 0 0,1 1 0 0 0,0-1 0 0 0,1-1 0 0 0,6-15 13 0 0,-9 17-8 0 0,2 0-1 0 0,-1-1 1 0 0,0 1 0 0 0,0 0-1 0 0,0-1 1 0 0,1 1 0 0 0,-1 0-1 0 0,0-1 1 0 0,1 1-1 0 0,0 0 1 0 0,-1-1 0 0 0,1 1-1 0 0,0 0 1 0 0,-1 0-1 0 0,1 0 1 0 0,0 0 0 0 0,0 0-1 0 0,2-2 1 0 0,1-2 58 0 0,-1 2 6 0 0,16-4 284 0 0,-17 7-322 0 0,-1-1 0 0 0,1 0 0 0 0,-1 1 0 0 0,1-1 0 0 0,0 1 0 0 0,-1-1 0 0 0,1 1 0 0 0,3 0 0 0 0,-3 0 0 0 0,0 1 0 0 0,0 0-1 0 0,1 0 1 0 0,-1 0 0 0 0,0 0-1 0 0,-1 0 1 0 0,4 2 0 0 0,-2 0 25 0 0,1 0 0 0 0,-1 1 1 0 0,-1-1-1 0 0,1 1 0 0 0,0-1 1 0 0,3 8-1 0 0,-4-8-32 0 0,-1 1 40 0 0,-1 7-10 0 0,0-2-81 0 0,-6 14-785 0 0,6-22 714 0 0,0-1 1 0 0,0 1-1 0 0,-1-1 0 0 0,1 1 1 0 0,0 0-1 0 0,0-1 0 0 0,-1 1 1 0 0,1-1-1 0 0,0 1 1 0 0,-1-1-1 0 0,1 1 0 0 0,-1-1 1 0 0,1 1-1 0 0,-1-1 0 0 0,1 0 1 0 0,-1 1-1 0 0,0 0 1 0 0,-1 0-429 0 0,-4 9-1638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52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37 123 9216 0 0,'0'0'9717'0'0,"-1"0"-9637"0"0,1 1 0 0 0,-1-1 0 0 0,1 1 0 0 0,-1 0 0 0 0,1-1 0 0 0,-1 1 0 0 0,1 0 1 0 0,0-1-1 0 0,-1 1 0 0 0,1 0 0 0 0,0-1 0 0 0,0 1 0 0 0,-1 1 0 0 0,-9 138 673 0 0,10 0-1031 0 0,0-137 212 0 0,-1-5-186 0 0,-1-2 245 0 0,0 1 0 0 0,0-1 0 0 0,1 0 0 0 0,-1 0 0 0 0,1 0 0 0 0,0 0 0 0 0,0-1 0 0 0,0 1 0 0 0,0 0 0 0 0,1 0 0 0 0,0-7 0 0 0,-3-14 34 0 0,2 19-16 0 0,0 1 0 0 0,1 0 1 0 0,0 0-1 0 0,0-9 0 0 0,3-32 175 0 0,-2 28-43 0 0,4-30 0 0 0,2 8 118 0 0,-3 18 151 0 0,12-41 0 0 0,-2 4 500 0 0,-13 57 210 0 0,0 2-1087 0 0,0 0 0 0 0,-1-1 0 0 0,1 1 0 0 0,0 0 0 0 0,0 0 0 0 0,-1 0 0 0 0,1 0 0 0 0,0 1 1 0 0,-1-1-1 0 0,1 0 0 0 0,0 0 0 0 0,0 0 0 0 0,-1 1 0 0 0,2-1 0 0 0,7 6 113 0 0,-7-4-108 0 0,1-1-1 0 0,0 1 0 0 0,-1 0 0 0 0,1 0 0 0 0,-1 0 1 0 0,4 4-1 0 0,0 3 22 0 0,0 1 0 0 0,-1 0 0 0 0,0 0 0 0 0,-1 1 0 0 0,0-1 0 0 0,0 1 0 0 0,-1 0 0 0 0,3 18 0 0 0,9 41 53 0 0,-10-47-103 0 0,-3-17-14 0 0,-1 1-1 0 0,0 0 0 0 0,1 10 1 0 0,4 60-864 0 0,-6-63 243 0 0,0-13 383 0 0,0-1-1 0 0,0 0 1 0 0,0 1-1 0 0,0-1 1 0 0,0 0-1 0 0,0 1 1 0 0,0-1-1 0 0,1 1 1 0 0,-1-1-1 0 0,0 0 1 0 0,0 1-1 0 0,0-1 1 0 0,0 0-1 0 0,0 1 1 0 0,1-1-1 0 0,-1 0 1 0 0,0 1-1 0 0,0-1 1 0 0,1 0-1 0 0,-1 1 1 0 0,1-1-1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5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11888 0 0,'0'0'6239'0'0,"2"0"-5616"0"0,58-4 2236 0 0,-59 4-2838 0 0,0 0 0 0 0,-1-1 0 0 0,1 1 0 0 0,0 0 0 0 0,0 0 0 0 0,-1 0 0 0 0,1-1 0 0 0,0 1 1 0 0,-1 0-1 0 0,1-1 0 0 0,0 1 0 0 0,-1 0 0 0 0,1-1 0 0 0,0 0 0 0 0,6-3 61 0 0,-2 3-95 0 0,19-8-214 0 0,-16 7-1481 0 0,-3 2 1219 0 0,5-8-818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53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9216 0 0,'0'0'11997'0'0,"0"2"-11452"0"0,1 9-401 0 0,0-1 0 0 0,0 1 0 0 0,1-1 0 0 0,0 1 1 0 0,7 17-1 0 0,11 23-4950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54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2760 0 0,'0'0'18273'0'0,"0"1"-17657"0"0,-6 4-229 0 0,1-1 0 0 0,0 0 0 0 0,-1 0 0 0 0,-7 3 1 0 0,12-6-355 0 0,0-1 0 0 0,0 1 1 0 0,0 0-1 0 0,0-1 0 0 0,1 1 1 0 0,-1 0-1 0 0,0 0 1 0 0,1 0-1 0 0,-1-1 0 0 0,1 1 1 0 0,-1 0-1 0 0,0 0 1 0 0,1 0-1 0 0,0 0 0 0 0,-1 0 1 0 0,0 2-1 0 0,-4 9 256 0 0,-1-4-255 0 0,0 0 1 0 0,1 0-1 0 0,1 1 1 0 0,-1-1-1 0 0,1 1 1 0 0,1 0 0 0 0,0 1-1 0 0,0-1 1 0 0,1 0-1 0 0,0 1 1 0 0,0-1 0 0 0,1 1-1 0 0,1 0 1 0 0,0 18-1 0 0,2-5-34 0 0,-2-14 0 0 0,0 0 0 0 0,1 0 0 0 0,1 0 0 0 0,2 11 0 0 0,-3-17-1 0 0,1 3-1 0 0,0 1 1 0 0,0-1-1 0 0,1 1 0 0 0,0-1 0 0 0,0 0 0 0 0,0 0 0 0 0,5 6 0 0 0,6 8-86 0 0,-13-18 67 0 0,0 1 1 0 0,1-1-1 0 0,-1 0 0 0 0,0 0 1 0 0,1 0-1 0 0,0 0 1 0 0,-1 0-1 0 0,1 0 1 0 0,0-1-1 0 0,0 1 1 0 0,0-1-1 0 0,0 1 1 0 0,4 2-1 0 0,14 8-235 0 0,-20-12 230 0 0,1 1 0 0 0,0-1-1 0 0,-1 0 1 0 0,1 1 0 0 0,0-1-1 0 0,-1 0 1 0 0,1 0 0 0 0,0 0 0 0 0,-1 0-1 0 0,1 1 1 0 0,0-1 0 0 0,-1 0-1 0 0,1 0 1 0 0,0 0 0 0 0,-1 0 0 0 0,1 0-1 0 0,0-1 1 0 0,0 1 0 0 0,0 0-1 0 0,1-1-64 0 0,4 1-265 0 0,0 0 0 0 0,0-1 0 0 0,0 0 1 0 0,0 0-1 0 0,0 0 0 0 0,8-4 0 0 0,5-6-5935 0 0,-8 2-141 0 0</inkml:trace>
  <inkml:trace contextRef="#ctx0" brushRef="#br0" timeOffset="1">351 66 14888 0 0,'0'0'1349'0'0,"0"2"-1109"0"0,6 67 4820 0 0,-6-63-4792 0 0,1 1 1 0 0,-1 0-1 0 0,1-1 1 0 0,0 1-1 0 0,1-1 1 0 0,3 11 0 0 0,5 27-144 0 0,-8-31 231 0 0,7 23 1 0 0,-5-25-455 0 0,0 0 0 0 0,1 0 0 0 0,7 11 0 0 0,8 0-1074 0 0,-20-22 1074 0 0,1 1 0 0 0,-1-1 0 0 0,0 0-1 0 0,0 0 1 0 0,1 1 0 0 0,-1-1 0 0 0,0 0 0 0 0,1 0-1 0 0,-1 0 1 0 0,0 0 0 0 0,1 1 0 0 0,-1-1 0 0 0,0 0-1 0 0,1 0 1 0 0,-1 0 0 0 0,0 0 0 0 0,1 0 0 0 0,-1 0-1 0 0,0 0 1 0 0,1 0 0 0 0,-1 0 0 0 0,0 0 0 0 0,1 0-1 0 0,-1 0 1 0 0,0 0 0 0 0,1 0 0 0 0,7-1-2825 0 0,10 1 822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8288 0 0,'0'0'1189'0'0,"2"2"383"0"0,6 15 3983 0 0,-1 16-2127 0 0,2 4-1605 0 0,-3-16-1500 0 0,-1 0-1 0 0,-1-1 0 0 0,-1 2 1 0 0,1 26-1 0 0,0 1-270 0 0,-4-14-49 0 0,-1-30-19 0 0,1 0 1 0 0,-1 0-1 0 0,1 0 1 0 0,0 0-1 0 0,1-1 1 0 0,-1 1-1 0 0,1 0 1 0 0,0 0-1 0 0,0-1 1 0 0,3 6-1 0 0,-3-9-346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3:57:03.9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33 11664 0 0,'0'0'530'0'0,"6"-7"204"0"0,-8-6 1299 0 0,2 13-1927 0 0,0-1 1 0 0,0 1 0 0 0,0 0-1 0 0,0-1 1 0 0,0 1-1 0 0,0 0 1 0 0,0-1 0 0 0,0 1-1 0 0,0 0 1 0 0,0-1-1 0 0,0 1 1 0 0,0-1 0 0 0,0 1-1 0 0,0 0 1 0 0,0-1-1 0 0,0 1 1 0 0,0 0 0 0 0,-1-1-1 0 0,1 1 1 0 0,0 0-1 0 0,0-1 1 0 0,0 1 0 0 0,-1 0-1 0 0,1 0 1 0 0,0-1-1 0 0,0 1 1 0 0,-1 0 0 0 0,1 0-1 0 0,0-1 1 0 0,0 1-1 0 0,-1 0 1 0 0,1 0 0 0 0,0 0-1 0 0,-1-1 1 0 0,1 1-1 0 0,0 0 1 0 0,-1 0 0 0 0,0 0 928 0 0,-5-2 3152 0 0,8 7-4091 0 0,0 0-1 0 0,-1 0 1 0 0,0 1 0 0 0,1-1-1 0 0,-2 0 1 0 0,1 0 0 0 0,-1 1 0 0 0,0 7-1 0 0,2 10 138 0 0,-2-20-182 0 0,1 0 0 0 0,-1-1 0 0 0,0 1 0 0 0,0-1-1 0 0,0 1 1 0 0,0 0 0 0 0,0-1 0 0 0,0 1 0 0 0,-1 0-1 0 0,-1 4 1 0 0,1-3-29 0 0,0 1 1 0 0,0-1-1 0 0,0 1 0 0 0,1-1 0 0 0,-1 8 1 0 0,1-7-75 0 0,0-1 0 0 0,0 0 0 0 0,-1 1 0 0 0,0-1 0 0 0,0 0 0 0 0,-1 5 0 0 0,1-8 50 0 0,0 1 0 0 0,0 0 0 0 0,1 0 0 0 0,-1 1 0 0 0,1-1 0 0 0,-1 0 0 0 0,1 0 0 0 0,0 0 0 0 0,0 0 0 0 0,0 0 0 0 0,0 1 0 0 0,0 1 0 0 0,0-4 5 0 0,0 1 0 0 0,0-1 0 0 0,0 1 0 0 0,0-1 0 0 0,0 1 0 0 0,0-1 0 0 0,0 1 0 0 0,0-1 0 0 0,0 1 0 0 0,0-1 0 0 0,-1 1 0 0 0,1-1 0 0 0,0 0 0 0 0,0 1 0 0 0,0-1 0 0 0,-1 1 0 0 0,1-1 0 0 0,0 0 0 0 0,-1 1 0 0 0,1-1 0 0 0,-1 1 0 0 0,-3 7 86 0 0,9-10-16 0 0,-3 2-65 0 0,0 0-1 0 0,0-1 1 0 0,0 1-1 0 0,0-1 1 0 0,-1 1-1 0 0,1-1 1 0 0,3-2-1 0 0,-2 2 18 0 0,-2 0-23 0 0,0 1 0 0 0,-1-1 0 0 0,1 1 0 0 0,0-1 0 0 0,-1 1 0 0 0,1-1 0 0 0,0 0 0 0 0,-1 1 0 0 0,1-1 0 0 0,-1 0 0 0 0,1 0 0 0 0,-1 1-1 0 0,1-1 1 0 0,-1 0 0 0 0,0 0 0 0 0,1 0 0 0 0,-1 1 0 0 0,0-1 0 0 0,1-2 0 0 0,0 1-2 0 0,1 0 0 0 0,0 1 0 0 0,0-1 0 0 0,0 0 0 0 0,0 1 0 0 0,0-1 0 0 0,0 1 0 0 0,0-1 0 0 0,1 1 0 0 0,-1 0 0 0 0,0 0 0 0 0,1 0 0 0 0,-1 0 0 0 0,1 1 0 0 0,-1-1 0 0 0,6 0 0 0 0,6 3 0 0 0,-1-1 0 0 0,0 1 0 0 0,0 0 0 0 0,19 7 0 0 0,-31-9 10 0 0,-1 0 0 0 0,1 1 1 0 0,0-1-1 0 0,-1 0 0 0 0,1 0 0 0 0,-1 0 0 0 0,1 1 0 0 0,-1-1 0 0 0,1 0 0 0 0,-1 1 0 0 0,1-1 1 0 0,-1 0-1 0 0,1 1 0 0 0,-1-1 0 0 0,0 1 0 0 0,1-1 0 0 0,-1 1 0 0 0,1-1 0 0 0,-1 1 0 0 0,0-1 1 0 0,0 1-1 0 0,1-1 0 0 0,-1 1 0 0 0,0-1 0 0 0,0 1 0 0 0,0 0 0 0 0,1-1 0 0 0,-1 1 0 0 0,0-1 1 0 0,0 1-1 0 0,0 0 0 0 0,0-1 0 0 0,0 1 0 0 0,0-1 0 0 0,0 1 0 0 0,0-1 0 0 0,-1 1 0 0 0,1 0 1 0 0,0-1-1 0 0,0 1 0 0 0,0-1 0 0 0,-1 1 0 0 0,1 0 0 0 0,-14 17 519 0 0,14-18-520 0 0,-2 1 7 0 0,0 0 1 0 0,0 0-1 0 0,0 0 1 0 0,0 0-1 0 0,1 0 0 0 0,-1-1 1 0 0,0 1-1 0 0,-1-1 1 0 0,1 0-1 0 0,0 1 0 0 0,-2-1 1 0 0,-3 1 138 0 0,-4 0-26 0 0,1 0 1 0 0,-1-1-1 0 0,-15-1 0 0 0,-3-1 19 0 0,-8 2-656 0 0,38 5-7320 0 0,2 1-619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54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2760 0 0,'1'-1'15343'0'0,"19"-8"-11132"0"0,-18 9-3802 0 0,6-3 3 0 0,0 0-1 0 0,0 1 1 0 0,1 0-1 0 0,-1 1 0 0 0,1 0 1 0 0,16 0-1 0 0,2 1-273 0 0,-20-1-130 0 0,-6 1-14 0 0,1 0 0 0 0,-1 0 1 0 0,0 0-1 0 0,1 0 0 0 0,-1 0 0 0 0,1 0 0 0 0,-1 0 0 0 0,0 0 0 0 0,1 1 0 0 0,1-1 1 0 0,4 6-9 0 0,-6-5 14 0 0,0 0 0 0 0,0 0 0 0 0,-1 1 0 0 0,1-1 0 0 0,0 0 0 0 0,-1 1 0 0 0,1-1 0 0 0,0 0 0 0 0,-1 1 0 0 0,0-1 0 0 0,1 1 0 0 0,-1-1 0 0 0,0 1 0 0 0,0-1 0 0 0,0 1 0 0 0,0 1 0 0 0,-8 30 0 0 0,-2 0 0 0 0,6-25-78 0 0,3-7-321 0 0,0 1-101 0 0,1-1 456 0 0,-1-1 1 0 0,1 1-1 0 0,0-1 0 0 0,0 1 0 0 0,-1 0 1 0 0,1-1-1 0 0,0 1 0 0 0,0 0 1 0 0,0-1-1 0 0,0 1 0 0 0,0 0 1 0 0,0-1-1 0 0,0 1 0 0 0,0 0 0 0 0,0-1 1 0 0,0 1-1 0 0,0 0 0 0 0,0-1 1 0 0,0 1-1 0 0,0 0 0 0 0,1-1 1 0 0,-1 1-1 0 0,1 0 0 0 0,-1 1 13 0 0,1-1 0 0 0,0 0 0 0 0,0 0 0 0 0,1 1 1 0 0,-1-1-1 0 0,0 0 0 0 0,0 0 0 0 0,1 0 0 0 0,2 1 0 0 0,-1 0 69 0 0,0 0 0 0 0,1-1 0 0 0,-1 1 1 0 0,1-1-1 0 0,-1 0 0 0 0,1 0 0 0 0,0 0 0 0 0,6 0 0 0 0,11 3 604 0 0,-19-4 123 0 0,2 2-422 0 0,-4-2-320 0 0,0 0 0 0 0,0 0-1 0 0,0 0 1 0 0,1 0 0 0 0,-1 0 0 0 0,0 1-1 0 0,0-1 1 0 0,1 0 0 0 0,-1 0 0 0 0,0 0-1 0 0,0 0 1 0 0,1 0 0 0 0,-1 0 0 0 0,0 0-1 0 0,0 0 1 0 0,0 1 0 0 0,0-1 0 0 0,1 0 0 0 0,-1 0-1 0 0,0 0 1 0 0,0 0 0 0 0,0 1 0 0 0,0-1-1 0 0,1 0 1 0 0,-1 0 0 0 0,0 0 0 0 0,0 1-1 0 0,0-1 1 0 0,0 0 0 0 0,0 0 0 0 0,0 0-1 0 0,0 1 1 0 0,0-1 0 0 0,0 0 0 0 0,0 0-1 0 0,0 1 1 0 0,1 2 30 0 0,-1 1 1 0 0,0-1-1 0 0,-1 1 0 0 0,1-1 1 0 0,-1 0-1 0 0,1 1 0 0 0,-1-1 0 0 0,0 0 1 0 0,0 1-1 0 0,-1-1 0 0 0,1 0 0 0 0,-1 0 1 0 0,1 0-1 0 0,-1 0 0 0 0,0 0 1 0 0,0-1-1 0 0,0 1 0 0 0,-1 0 0 0 0,1-1 1 0 0,0 0-1 0 0,-1 1 0 0 0,-5 2 0 0 0,-9 13-223 0 0,14-15 166 0 0,-1-1 1 0 0,-1 1-1 0 0,1-1 1 0 0,0 1-1 0 0,-1-1 1 0 0,1-1-1 0 0,-1 1 1 0 0,-5 1-1 0 0,-16 0-1971 0 0,23-3 993 0 0,1 0 0 0 0,-1 0 0 0 0,1 0 0 0 0,-1-1 0 0 0,1 1 0 0 0,-1-1 0 0 0,-3-1 0 0 0,-4-4-6537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2:55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13704 0 0,'2'-1'629'0'0,"8"-3"102"0"0,-7 2-633 0 0,0 1 0 0 0,0 0-1 0 0,1 0 1 0 0,-1 0 0 0 0,0 0 0 0 0,0 0 0 0 0,1 0-1 0 0,-1 1 1 0 0,0 0 0 0 0,1-1 0 0 0,-1 1 0 0 0,5 1 0 0 0,-4-1 312 0 0,0 1 1 0 0,0-1-1 0 0,0 1 1 0 0,0 0-1 0 0,-1 1 1 0 0,1-1-1 0 0,0 0 1 0 0,0 1 0 0 0,-1 0-1 0 0,1 0 1 0 0,-1 0-1 0 0,0 0 1 0 0,5 5-1 0 0,4 4 272 0 0,-1 1 0 0 0,0 1 0 0 0,0-1 0 0 0,13 23 0 0 0,-13-17-386 0 0,-2-1 0 0 0,0 1 1 0 0,-1 1-1 0 0,0 0 0 0 0,-2 0 1 0 0,0 0-1 0 0,4 29 0 0 0,-7-20-184 0 0,-2-1 0 0 0,-3 49 0 0 0,0-44-112 0 0,2-20-4 0 0,0-1-1 0 0,-1 0 0 0 0,-3 12 0 0 0,-11 45-247 0 0,8-35-1031 0 0,-17 53 0 0 0,14-57-1127 0 0,3-6-3195 0 0,-3 0-1886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1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72 167 5064 0 0,'0'0'232'0'0,"-3"-6"32"0"0,3-14 2770 0 0,1 17-2419 0 0,-1 1-1 0 0,0-1 1 0 0,0 1 0 0 0,0-1 0 0 0,0 1-1 0 0,0-1 1 0 0,-2-4 5095 0 0,2 10-5651 0 0,0-1-1 0 0,0 0 1 0 0,0 0-1 0 0,-1 0 0 0 0,1 0 1 0 0,-1 0-1 0 0,1 0 1 0 0,-1 0-1 0 0,-1 3 144 0 0,-9-11-84 0 0,0-10-108 0 0,10 16-10 0 0,0 0 0 0 0,1-1 0 0 0,-1 1 0 0 0,1 0 0 0 0,-1 0 0 0 0,1-1 0 0 0,-1 1 0 0 0,1-1 0 0 0,-1 1 0 0 0,1 0 0 0 0,-1-1 0 0 0,1 1 0 0 0,0-1 0 0 0,-1 1 0 0 0,1-1 0 0 0,-1 1 0 0 0,1-1 0 0 0,0 0 0 0 0,0 1 0 0 0,-1-1 0 0 0,1 1 0 0 0,0-1 0 0 0,0 1 0 0 0,0-1 0 0 0,0 0 0 0 0,0 1 0 0 0,0-1 0 0 0,0 0 0 0 0,0 1 0 0 0,0-1 0 0 0,0 1 0 0 0,0-2 0 0 0,0-5 0 0 0,-3 0 0 0 0,1-11-1 0 0,2 15 81 0 0,9-3 53 0 0,-7 3-94 0 0,1 1 0 0 0,0 0-1 0 0,0 0 1 0 0,0 0-1 0 0,0 0 1 0 0,0 0-1 0 0,4-1 1 0 0,0 0 92 0 0,-4 1 1081 0 0,-1 4-1098 0 0,5 6-92 0 0,-5 17 77 0 0,-2-25-96 0 0,0 1 1 0 0,0 0-1 0 0,0 0 0 0 0,0-1 1 0 0,0 1-1 0 0,0 0 0 0 0,0 0 1 0 0,0-1-1 0 0,0 1 0 0 0,0 0 1 0 0,0 0-1 0 0,0-1 1 0 0,-1 1-1 0 0,1 0 0 0 0,0-1 1 0 0,-1 1-1 0 0,1 0 0 0 0,0-1 1 0 0,-1 2-1 0 0,-1 1-6 0 0,-3 11-26 0 0,5-13 43 0 0,0 0-1 0 0,0 0 1 0 0,-1-1 0 0 0,1 1 0 0 0,-1 0 0 0 0,1 0 0 0 0,0 0-1 0 0,-1 0 1 0 0,1-1 0 0 0,-1 1 0 0 0,0 0 0 0 0,1 0 0 0 0,-2 0 0 0 0,0 1 25 0 0,1 0 49 0 0,-1-2-121 0 0,-3-2 5 0 0,0 0 1 0 0,0-1-1 0 0,1 1 1 0 0,-1-1-1 0 0,-5-4 1 0 0,9 6 23 0 0,-1-1 0 0 0,1 1 0 0 0,0 0 0 0 0,-1-1 0 0 0,1 1 0 0 0,0-1-1 0 0,0 1 1 0 0,0-1 0 0 0,0 0 0 0 0,0 1 0 0 0,0-1 0 0 0,1 0 0 0 0,-1 0 0 0 0,1 0 0 0 0,-1 0 0 0 0,1 0 0 0 0,0 1 0 0 0,-1-5 0 0 0,1 6 17 0 0,1-1 0 0 0,-1 0 0 0 0,0 0 0 0 0,1 0-1 0 0,-1 0 1 0 0,1 1 0 0 0,-1-1 0 0 0,1 0 0 0 0,-1 0 0 0 0,1 1-1 0 0,0-1 1 0 0,-1 0 0 0 0,2 0 0 0 0,-1 1-17 0 0,-1-1-1 0 0,1 1 1 0 0,-1 0-1 0 0,0-1 1 0 0,1 1 0 0 0,-1 0-1 0 0,1-1 1 0 0,-1 1-1 0 0,0-1 1 0 0,1 1 0 0 0,-1-1-1 0 0,0 1 1 0 0,0-1-1 0 0,1 1 1 0 0,-1-1 0 0 0,0 1-1 0 0,0-1 1 0 0,0 1-1 0 0,1-1 1 0 0,-1 1 0 0 0,0-1-1 0 0,0 1 1 0 0,0-1-1 0 0,0 1 1 0 0,0-2 0 0 0,-1 2 12 0 0,1-1 1 0 0,0 0-1 0 0,-1 0 1 0 0,1 0-1 0 0,0 0 1 0 0,-1 1-1 0 0,1-1 0 0 0,0 0 1 0 0,0 0-1 0 0,0 0 1 0 0,0 0-1 0 0,0 0 1 0 0,0 0-1 0 0,0 0 1 0 0,0 0-1 0 0,0 0 1 0 0,0 0-1 0 0,1 1 1 0 0,-1-1-1 0 0,0 0 1 0 0,1 0-1 0 0,-1 0 1 0 0,0 0-1 0 0,1 0 0 0 0,-1 1 1 0 0,1-1-1 0 0,0 0 1 0 0,0-1-1 0 0,0 1 49 0 0,1 0 0 0 0,-1 0-1 0 0,0 0 1 0 0,1 0 0 0 0,-1 0-1 0 0,0 0 1 0 0,1 0 0 0 0,-1 1-1 0 0,1-1 1 0 0,-1 0 0 0 0,1 1 0 0 0,-1-1-1 0 0,1 1 1 0 0,0 0 0 0 0,-1-1-1 0 0,3 1 1 0 0,-2 0 359 0 0,1-2-272 0 0,-3 1-139 0 0,0 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0-1 0 0,1 0 1 0 0,-1 0 0 0 0,0 0 0 0 0,0 0 0 0 0,0 0 0 0 0,0 0 0 0 0,0 0 0 0 0,0 0 0 0 0,0 0 0 0 0,0 0 0 0 0,0 0 0 0 0,0 0 0 0 0,0 0 0 0 0,0 0 0 0 0,0 0 0 0 0,0 0 0 0 0,0 0 0 0 0,0 0 0 0 0,0 0 0 0 0,0 1 0 0 0,0-1 0 0 0,0 0 0 0 0,1 0 0 0 0,-1 0 0 0 0,0 0 0 0 0,0 0 0 0 0,0 0 0 0 0,0 0 0 0 0,0 0 0 0 0,0 0 0 0 0,0 0 0 0 0,0 0 0 0 0,8 82 141 0 0,-10-66-135 0 0,1-8 5 0 0,-1 0 0 0 0,0 0 0 0 0,-4 9 0 0 0,6-16-14 0 0,-1-1 0 0 0,1 1 0 0 0,0-1 1 0 0,-1 1-1 0 0,1-1 0 0 0,0 0 0 0 0,-1 1 0 0 0,1-1 0 0 0,0 1 0 0 0,-1-1 1 0 0,1 0-1 0 0,0 0 0 0 0,-1 1 0 0 0,1-1 0 0 0,-1 0 0 0 0,1 1 1 0 0,-1-1-1 0 0,1 0 0 0 0,-1 0 0 0 0,1 0 0 0 0,-1 0 0 0 0,0 1 1 0 0,-1-1 0 0 0,-11 3-3 0 0,12-3-1 0 0,-1 0 0 0 0,1-1-1 0 0,0 1 1 0 0,-1 0 0 0 0,1-1-1 0 0,0 1 1 0 0,0-1 0 0 0,-1 0 0 0 0,1 1-1 0 0,0-1 1 0 0,0 0 0 0 0,0 0-1 0 0,0 1 1 0 0,0-1 0 0 0,0 0-1 0 0,0 0 1 0 0,0 0 0 0 0,0-1-1 0 0,0 1 1 0 0,0 0 0 0 0,1 0 0 0 0,-1 0-1 0 0,-1-3 1 0 0,1 2-4 0 0,0 0 1 0 0,1 0-1 0 0,-1 0 1 0 0,0-1-1 0 0,1 1 1 0 0,-1 0-1 0 0,1 0 0 0 0,0-1 1 0 0,-1 1-1 0 0,1 0 1 0 0,1-1-1 0 0,-1-3 1 0 0,1 4-7 0 0,0 0 1 0 0,0 0 0 0 0,0 0 0 0 0,0 1 0 0 0,0-1 0 0 0,0 0-1 0 0,1 1 1 0 0,-1-1 0 0 0,0 1 0 0 0,1-1 0 0 0,-1 1-1 0 0,1-1 1 0 0,3-1 0 0 0,3-4 203 0 0,-6 6-137 0 0,0-1 0 0 0,0 1-1 0 0,1 0 1 0 0,-1 0 0 0 0,0 0-1 0 0,5-2 1 0 0,4-1 46 0 0,-10 3-90 0 0,-1 1 0 0 0,1-1 1 0 0,0 1-1 0 0,-1 0 0 0 0,1-1 0 0 0,0 1 0 0 0,0 0 0 0 0,0 0 0 0 0,-1 0 1 0 0,1 0-1 0 0,0 0 0 0 0,0 0 0 0 0,-1 0 0 0 0,1 0 0 0 0,0 0 0 0 0,0 0 0 0 0,0 0 1 0 0,0 0-1 0 0,12 2 135 0 0,-12-2-65 0 0,-1 2-66 0 0,1 1 0 0 0,-1-1 0 0 0,1 1 0 0 0,0-1 1 0 0,-1 0-1 0 0,4 5 0 0 0,-2 0 5 0 0,0-2-90 0 0,-1 1 1 0 0,1 0 0 0 0,-1 0 0 0 0,-1 0 0 0 0,1 0 0 0 0,-2 9 0 0 0,1-7-175 0 0,0-5-220 0 0,-6 10-6530 0 0,1 1-300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14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89 14336 0 0,'-2'-1'661'0'0,"0"-1"-562"0"0,1 1-1 0 0,-1 0 1 0 0,0 0 0 0 0,1 0 0 0 0,-1 0-1 0 0,0 0 1 0 0,-3 0 0 0 0,-10-7-1 0 0,15 8-98 0 0,0 0 1 0 0,-1-1-1 0 0,1 1 0 0 0,0-1 1 0 0,-1 1-1 0 0,1-1 1 0 0,0 1-1 0 0,0-1 1 0 0,-1 0-1 0 0,1 1 0 0 0,0-1 1 0 0,0 1-1 0 0,0-1 1 0 0,0 1-1 0 0,0-1 0 0 0,0 0 1 0 0,0 1-1 0 0,0-1 1 0 0,0 1-1 0 0,0-1 0 0 0,0 0 1 0 0,0 1-1 0 0,0-1 1 0 0,0 1-1 0 0,1-2 1 0 0,-1 2 15 0 0,0-1 1 0 0,0 1-1 0 0,0-1 1 0 0,0 1-1 0 0,0-1 1 0 0,0 1-1 0 0,0-1 1 0 0,0 1 0 0 0,0-1-1 0 0,0 1 1 0 0,0-1-1 0 0,0 1 1 0 0,0-1-1 0 0,0 1 1 0 0,0 0 0 0 0,-1-1-1 0 0,1 1 1 0 0,0-1-1 0 0,0 1 1 0 0,0-1-1 0 0,-1 1 1 0 0,1-1-1 0 0,0 1 1 0 0,-1 0 0 0 0,1-1-1 0 0,0 1 1 0 0,-1 0-1 0 0,1-1 1 0 0,-1 1-1 0 0,1 0 1 0 0,0 0 0 0 0,-1-1-1 0 0,1 1 1 0 0,-1 0-1 0 0,0-1 121 0 0,0 1 0 0 0,1 0 0 0 0,-1-1 0 0 0,1 1 0 0 0,-1 0 0 0 0,1-1 0 0 0,-1 1 0 0 0,1-1 0 0 0,-1 1 0 0 0,1-1 0 0 0,-1 1 0 0 0,1-1 0 0 0,0 0 0 0 0,-1 1 0 0 0,1-1-1 0 0,0 1 1 0 0,-1-1 0 0 0,1 0 0 0 0,0 1 0 0 0,0-1 0 0 0,0 0 0 0 0,-1 0 0 0 0,1 0 0 0 0,0-1 2 0 0,0 1 0 0 0,0 0-1 0 0,0 0 1 0 0,0 0 0 0 0,-1 0 0 0 0,1 0-1 0 0,0 0 1 0 0,0 0 0 0 0,-1 0 0 0 0,1 0 0 0 0,-1 1-1 0 0,1-1 1 0 0,-1 0 0 0 0,0 0 0 0 0,1 0-1 0 0,-1 0 1 0 0,0 1 0 0 0,1-1 0 0 0,-1 0 0 0 0,0 1-1 0 0,0-1 1 0 0,0 0 0 0 0,1 1 0 0 0,-3-2-1 0 0,1 1 111 0 0,0 1-1 0 0,0-1 0 0 0,-1 0 1 0 0,1 1-1 0 0,0-1 0 0 0,-1 1 0 0 0,1-1 1 0 0,-4 1-1 0 0,5 0-242 0 0,1 0-1 0 0,-1 0 1 0 0,0 0 0 0 0,1 1-1 0 0,-1-1 1 0 0,0 0 0 0 0,1 0-1 0 0,-1 0 1 0 0,1 1 0 0 0,-1-1-1 0 0,0 0 1 0 0,1 1 0 0 0,-1-1-1 0 0,1 1 1 0 0,-1-1 0 0 0,1 0-1 0 0,-1 1 1 0 0,0 0 0 0 0,-2 2-5 0 0,-6 1-1 0 0,6-3 0 0 0,0 0 0 0 0,1 0 0 0 0,-1 0 0 0 0,1 1 0 0 0,-1-1 0 0 0,-3 4 0 0 0,-5 4 0 0 0,5-5 0 0 0,1 0 0 0 0,0 1 0 0 0,-9 10 0 0 0,1 1 3 0 0,10-13-22 0 0,1-1 1 0 0,-1 1-1 0 0,1 0 0 0 0,0 0 0 0 0,0 1 0 0 0,0-1 1 0 0,1 0-1 0 0,-1 0 0 0 0,1 1 0 0 0,0-1 0 0 0,-2 8 1 0 0,-1 7-69 0 0,3-14 106 0 0,-1-1-1 0 0,1 1 0 0 0,0 0 0 0 0,1 0 1 0 0,-1 0-1 0 0,1 0 0 0 0,0 0 1 0 0,0 0-1 0 0,0 0 0 0 0,0 0 1 0 0,2 4-1 0 0,6 12 34 0 0,-6-17-75 0 0,0 0-1 0 0,-1 0 1 0 0,0 0-1 0 0,0 1 0 0 0,0-1 1 0 0,0 0-1 0 0,0 0 1 0 0,0 7-1 0 0,-1-7 3 0 0,1 1 1 0 0,-1-1-1 0 0,1 0 0 0 0,-1 0 1 0 0,1 1-1 0 0,0-1 0 0 0,0 0 1 0 0,1 0-1 0 0,-1 0 0 0 0,1 0 1 0 0,-1-1-1 0 0,1 1 0 0 0,0 0 1 0 0,0-1-1 0 0,0 1 0 0 0,0-1 1 0 0,5 5-1 0 0,13 16-79 0 0,-17-20 92 0 0,0 0 0 0 0,0 0 0 0 0,0 0 0 0 0,1 0 0 0 0,-1-1 0 0 0,0 0 0 0 0,1 0 0 0 0,6 4 0 0 0,14 8 9 0 0,-23-13-42 0 0,-1 0 0 0 0,1-1-1 0 0,0 1 1 0 0,-1 0 0 0 0,1-1 0 0 0,0 1-1 0 0,0-1 1 0 0,0 1 0 0 0,0-1-1 0 0,-1 1 1 0 0,1-1 0 0 0,0 1 0 0 0,0-1-1 0 0,0 0 1 0 0,0 0 0 0 0,0 1 0 0 0,2-1-1 0 0,2 0-71 0 0,-4 1 96 0 0,0-1 1 0 0,1 1-1 0 0,-1-1 0 0 0,0 0 0 0 0,1 0 0 0 0,-1 0 0 0 0,0 0 0 0 0,0 0 0 0 0,1 0 1 0 0,-1 0-1 0 0,0 0 0 0 0,1 0 0 0 0,-1-1 0 0 0,0 1 0 0 0,2-1 0 0 0,3-1-17 0 0,-1 1-146 0 0,0 1-1 0 0,0-1 1 0 0,0-1 0 0 0,0 1-1 0 0,0-1 1 0 0,0 1-1 0 0,0-1 1 0 0,-1-1 0 0 0,1 1-1 0 0,-1-1 1 0 0,0 0-1 0 0,1 0 1 0 0,-1 0 0 0 0,-1 0-1 0 0,6-6 1 0 0,1-5-7325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15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 11976 0 0,'13'-13'546'0'0,"-13"13"-537"0"0,0 0 0 0 0,0 0 1 0 0,0 0-1 0 0,0 0 0 0 0,0 0 0 0 0,-1 0 0 0 0,1 0 0 0 0,0 0 0 0 0,0 0 0 0 0,0 0 0 0 0,0 0 0 0 0,0 0 0 0 0,0 0 0 0 0,0 0 1 0 0,0 0-1 0 0,0-1 0 0 0,0 1 0 0 0,0 0 0 0 0,0 0 0 0 0,0 0 0 0 0,0 0 0 0 0,0 0 0 0 0,0 0 0 0 0,0 0 0 0 0,0 0 0 0 0,0 0 1 0 0,0 0-1 0 0,0 0 0 0 0,0 0 0 0 0,0 0 0 0 0,0-1 0 0 0,0 1 0 0 0,0 0 0 0 0,0 0 0 0 0,0 0 0 0 0,0 0 0 0 0,0 0 1 0 0,0 0-1 0 0,0 0 0 0 0,0 0 0 0 0,0 0 0 0 0,0 0 0 0 0,0 0 0 0 0,0 0 0 0 0,0 0 0 0 0,0-1 0 0 0,0 1 0 0 0,0 0 0 0 0,0 0 1 0 0,0 0-1 0 0,0 0 0 0 0,0 0 0 0 0,1 0 0 0 0,-1 0 0 0 0,0 0 0 0 0,0 0 0 0 0,0 0 0 0 0,0 0 0 0 0,-19-7 12267 0 0,20 8-11665 0 0,0 2-548 0 0,0-1 1 0 0,0 1-1 0 0,0-1 1 0 0,0 1-1 0 0,-1-1 1 0 0,1 1 0 0 0,-1 0-1 0 0,0-1 1 0 0,0 1-1 0 0,0 0 1 0 0,0 5-1 0 0,0 14 157 0 0,6 8-132 0 0,-3-21-78 0 0,-1-1 0 0 0,-1 1-1 0 0,2 15 1 0 0,-4-21-13 0 0,1 0-14 0 0,0-1 1 0 0,0 1-1 0 0,0 0 1 0 0,1-1-1 0 0,-1 1 1 0 0,1 0 0 0 0,-1-1-1 0 0,1 1 1 0 0,0-1-1 0 0,2 5 1 0 0,-2-4-177 0 0,1 0 1 0 0,-1 0-1 0 0,0 0 0 0 0,0 0 1 0 0,0 1-1 0 0,0-1 1 0 0,-1 0-1 0 0,1 0 0 0 0,-1 1 1 0 0,0 5-1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16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9672 0 0,'-11'13'167'0'0,"8"-10"-66"0"0,1 1 0 0 0,-1-1 0 0 0,1 1 0 0 0,-1 0 0 0 0,1 0 0 0 0,-3 6 0 0 0,5-9-82 0 0,-1-1-1 0 0,0 0 1 0 0,0 0-1 0 0,0 1 1 0 0,0-1-1 0 0,0 0 1 0 0,0 0-1 0 0,0 0 0 0 0,0 0 1 0 0,0 0-1 0 0,0 0 1 0 0,0 0-1 0 0,0 0 1 0 0,0 0-1 0 0,-1-1 1 0 0,2 1 37 0 0,-14-1 5747 0 0,10 2-5859 0 0,1 0 1890 0 0,-7 8-323 0 0,8-7-1403 0 0,0 0 0 0 0,1 0 0 0 0,-1 0 0 0 0,1 0 0 0 0,0 0 0 0 0,-1 0 1 0 0,1 0-1 0 0,0 0 0 0 0,0 1 0 0 0,1-1 0 0 0,-1 0 0 0 0,0 0 0 0 0,1 1 0 0 0,-1-1 0 0 0,1 1 0 0 0,0-1 0 0 0,0 4 0 0 0,-4 11 203 0 0,3-16-292 0 0,1 0 0 0 0,-1 0-1 0 0,1 0 1 0 0,0 0-1 0 0,-1 0 1 0 0,1 0-1 0 0,0 0 1 0 0,0 0-1 0 0,0 0 1 0 0,0 0-1 0 0,0 0 1 0 0,0 0-1 0 0,0 1 1 0 0,0-1-1 0 0,0 0 1 0 0,0 0-1 0 0,0 0 1 0 0,1 0-1 0 0,-1 0 1 0 0,1 2-1 0 0,3 2 38 0 0,-3-3-44 0 0,0 1 1 0 0,1-1-1 0 0,-1 0 1 0 0,0 0 0 0 0,0 1-1 0 0,0-1 1 0 0,-1 0-1 0 0,1 1 1 0 0,0-1-1 0 0,-1 1 1 0 0,0-1-1 0 0,1 4 1 0 0,-2 30 73 0 0,0-10-22 0 0,4 46 1 0 0,3-36-40 0 0,1 0-1 0 0,21 60 1 0 0,-13-42-94 0 0,-11-41-32 0 0,-1 0 0 0 0,2 1-1 0 0,0-1 1 0 0,12 23-1 0 0,3-6-1570 0 0,37 43 0 0 0,-39-55-3154 0 0,7-7-1387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16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10 129 2760 0 0,'-2'-3'86'0'0,"1"1"-43"0"0,0 1-1 0 0,0 0 1 0 0,1-1-1 0 0,-1 1 1 0 0,0-1-1 0 0,1 1 1 0 0,-1-1-1 0 0,1 1 1 0 0,0-1-1 0 0,-1 1 1 0 0,1-1-1 0 0,0 1 1 0 0,0-3-1 0 0,0 2 390 0 0,0 0 0 0 0,0 1 0 0 0,0-1 0 0 0,0 0 0 0 0,0 0 0 0 0,0 1 0 0 0,1-1 0 0 0,-1 0 0 0 0,1 1 0 0 0,-1-1 0 0 0,1 0 0 0 0,-1 1 0 0 0,1-1 0 0 0,0 1 0 0 0,0-1 0 0 0,0 1 0 0 0,0-1 0 0 0,0 1 0 0 0,0-1 0 0 0,0 1 0 0 0,2-2 0 0 0,3-1 1023 0 0,0-1 1 0 0,0 1 0 0 0,11-6 0 0 0,-5 3-181 0 0,15-3 1160 0 0,-2 0-1234 0 0,4-3-197 0 0,-28 12-953 0 0,1 1 0 0 0,0-1 0 0 0,0 1-1 0 0,-1 0 1 0 0,1-1 0 0 0,0 1 0 0 0,0 0 0 0 0,0 0 0 0 0,-1 0 0 0 0,1 0-1 0 0,0 1 1 0 0,0-1 0 0 0,-1 1 0 0 0,4 0 0 0 0,-4-1 346 0 0,-1 2-381 0 0,0 0-1 0 0,0 0 0 0 0,0-1 1 0 0,0 1-1 0 0,1 0 0 0 0,-1 0 1 0 0,0-1-1 0 0,1 1 0 0 0,0 0 1 0 0,0 1-1 0 0,0 0 4 0 0,-1 0-28 0 0,0 1 1 0 0,0-1-1 0 0,0 1 0 0 0,0-1 0 0 0,-1 0 1 0 0,0 1-1 0 0,1-1 0 0 0,-1 1 0 0 0,-3 5 1 0 0,-3 16-170 0 0,6-1-5 0 0,1-18 128 0 0,-1 0 0 0 0,1-1 0 0 0,-1 1 0 0 0,0-1 0 0 0,0 1 0 0 0,-1-1-1 0 0,1 1 1 0 0,-4 5 0 0 0,0 5-147 0 0,-5 8-469 0 0,8-22 608 0 0,1 1 1 0 0,0-1-1 0 0,0 1 1 0 0,1-1 0 0 0,-1 0-1 0 0,0 1 1 0 0,1-1-1 0 0,-1 1 1 0 0,1 0-1 0 0,0-1 1 0 0,0 1-1 0 0,0-1 1 0 0,0 1-1 0 0,1 4 1 0 0,0-4-15 0 0,-1 0 1 0 0,0 0-1 0 0,0 0 1 0 0,0 0-1 0 0,0 0 0 0 0,0 0 1 0 0,-1 0-1 0 0,1 0 1 0 0,-2 3-1 0 0,2-5-231 0 0,-1 0 271 0 0,0-1 0 0 0,0 0 0 0 0,0 1-1 0 0,1-1 1 0 0,-1 0 0 0 0,0 1 0 0 0,0-1-1 0 0,1 1 1 0 0,-1-1 0 0 0,0 1 0 0 0,1-1 0 0 0,-2 2-1 0 0,-8 23-387 0 0,9-24 313 0 0,1-1 64 0 0,0 0 56 0 0,0-1 1 0 0,0 1 0 0 0,0-1 0 0 0,1 1 0 0 0,-1 0 0 0 0,0-1-1 0 0,0 1 1 0 0,0-1 0 0 0,0 1 0 0 0,1 0 0 0 0,-1-1 0 0 0,0 1-1 0 0,0 0 1 0 0,0-1 0 0 0,1 1 0 0 0,-1 0 0 0 0,0-1-1 0 0,1 1 1 0 0,-1 0 0 0 0,0 0 0 0 0,1 0 0 0 0,-1-1 0 0 0,0 1-1 0 0,1 0 1 0 0,-1 0 0 0 0,0 0 0 0 0,1-1 0 0 0,-1 1 0 0 0,1 0-1 0 0,-1 0 1 0 0,0 0 0 0 0,1 0 0 0 0,-1 0 0 0 0,1 0 0 0 0,18 1 234 0 0,-11 0-154 0 0,0-2 34 0 0,0 0-1 0 0,-1 0 1 0 0,12-4-1 0 0,-15 4-66 0 0,-2-1-16 0 0,0 1 1 0 0,1 0 0 0 0,-1-1-1 0 0,0 1 1 0 0,0-1-1 0 0,0 0 1 0 0,-1 0 0 0 0,3-2-1 0 0,-1 1 16 0 0,-1 0-1 0 0,0 1 0 0 0,1-1 1 0 0,0 1-1 0 0,4-3 1 0 0,-7 5-47 0 0,1 0 0 0 0,-1 0 0 0 0,1-1 0 0 0,-1 1 1 0 0,1 0-1 0 0,-1 0 0 0 0,1 0 0 0 0,0 0 0 0 0,-1 0 0 0 0,1 0 1 0 0,-1 0-1 0 0,1 0 0 0 0,-1 0 0 0 0,1 0 0 0 0,-1 0 0 0 0,1 0 1 0 0,-1 0-1 0 0,1 0 0 0 0,-1 0 0 0 0,1 1 0 0 0,-1-1 1 0 0,1 0-1 0 0,-1 0 0 0 0,1 1 0 0 0,-1-1 0 0 0,1 0 0 0 0,-1 1 1 0 0,1-1-1 0 0,-1 0 0 0 0,0 1 0 0 0,1-1 0 0 0,-1 1 0 0 0,0-1 1 0 0,1 1-1 0 0,-1-1 0 0 0,0 1 0 0 0,1 0 0 0 0,-1-1-7 0 0,0 0 0 0 0,0 0 0 0 0,0 0 0 0 0,0 0 0 0 0,0 0-1 0 0,0 0 1 0 0,0 0 0 0 0,0 0 0 0 0,0 0 0 0 0,0-1 0 0 0,0 1-1 0 0,0 0 1 0 0,0 0 0 0 0,0 0 0 0 0,0 0 0 0 0,0 0 0 0 0,0 0 0 0 0,0 0-1 0 0,0 0 1 0 0,0 0 0 0 0,0 0 0 0 0,0 0 0 0 0,0 0 0 0 0,0 0-1 0 0,0 0 1 0 0,0 0 0 0 0,1 0 0 0 0,-1 0 0 0 0,0 0 0 0 0,0 0 0 0 0,0 0-1 0 0,0 0 1 0 0,0 0 0 0 0,0 0 0 0 0,0 0 0 0 0,0 0 0 0 0,0 0-1 0 0,0 0 1 0 0,0 0 0 0 0,0 0 0 0 0,0 0 0 0 0,0 0 0 0 0,0 0-1 0 0,0 0 1 0 0,1 0 0 0 0,-1 0 0 0 0,0 0 0 0 0,0 0 0 0 0,0 0 0 0 0,0 0-1 0 0,0 0 1 0 0,0 0 0 0 0,0 0 0 0 0,0 0 0 0 0,0 0 0 0 0,0 0-1 0 0,0 0 1 0 0,0 0 0 0 0,0 0 0 0 0,0 0 0 0 0,0 0 0 0 0,0 0 0 0 0,0 0-1 0 0,0 0 1 0 0,7-9 64 0 0,-6 26 406 0 0,-2-10-388 0 0,-1 0 1 0 0,1 0-1 0 0,-1 0 1 0 0,-1 0-1 0 0,1-1 1 0 0,-1 1-1 0 0,-1-1 1 0 0,1 1-1 0 0,-6 6 1 0 0,-3 11 96 0 0,11-21-164 0 0,0 0 0 0 0,0 0-1 0 0,-1-1 1 0 0,1 1 0 0 0,-1 0 0 0 0,1-1-1 0 0,-1 1 1 0 0,0-1 0 0 0,0 0-1 0 0,0 1 1 0 0,0-1 0 0 0,-4 2 0 0 0,-11 10 60 0 0,15-11-71 0 0,-1-1 1 0 0,1 0 0 0 0,-1 1 0 0 0,0-1-1 0 0,-5 3 1 0 0,-19 10 52 0 0,21-10-168 0 0,-1-1 0 0 0,0 0 1 0 0,0 0-1 0 0,-13 3 1 0 0,17-6-299 0 0,-1-1-1336 0 0,18-10-9153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17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 9672 0 0,'3'10'38'0'0,"2"6"558"0"0,-5-16-591 0 0,0 0 0 0 0,0 0 0 0 0,0 0 0 0 0,0 0 0 0 0,0 0 0 0 0,0 0 0 0 0,0 0 0 0 0,0 0-1 0 0,0 0 1 0 0,0 0 0 0 0,0 0 0 0 0,0 0 0 0 0,0 0 0 0 0,0 0 0 0 0,0 0 0 0 0,0 0 0 0 0,0 0-1 0 0,0 0 1 0 0,0-1 0 0 0,0 1 0 0 0,0 0 0 0 0,0 0 0 0 0,0 0 0 0 0,0 0 0 0 0,0 0 0 0 0,0 0-1 0 0,0 0 1 0 0,0 0 0 0 0,0 0 0 0 0,1 0 0 0 0,-1 0 0 0 0,0 0 0 0 0,0 0 0 0 0,0 0 0 0 0,0 0-1 0 0,0 0 1 0 0,0 0 0 0 0,0 0 0 0 0,0 0 0 0 0,0 0 0 0 0,0 0 0 0 0,0 0 0 0 0,0 0 0 0 0,0 1-1 0 0,0-1 1 0 0,0 0 0 0 0,0 0 0 0 0,0 0 0 0 0,0 0 0 0 0,0 0 0 0 0,0 0 0 0 0,0 0 0 0 0,0 0-1 0 0,0 0 1 0 0,0 0 0 0 0,0 0 0 0 0,0 0 0 0 0,0 0 0 0 0,1-10 102 0 0,-1-1-274 0 0,0 4 3671 0 0,0-4 3798 0 0,0 12-7068 0 0,0 0 1 0 0,-1 0-1 0 0,1 0 0 0 0,0 0 1 0 0,-1 0-1 0 0,1 0 1 0 0,0 0-1 0 0,-1 0 1 0 0,1 0-1 0 0,-1 0 1 0 0,-1 1 484 0 0,2 1-388 0 0,-4 50 317 0 0,-2 33-563 0 0,5-51-107 0 0,0-20-298 0 0,1 0-1 0 0,0 0 1 0 0,3 21-1 0 0,2-23-2129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1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6 169 11976 0 0,'0'-4'6287'0'0,"0"6"-5977"0"0,0 1-1 0 0,0 0 0 0 0,0-1 0 0 0,0 1 0 0 0,-1 0 0 0 0,1-1 0 0 0,-1 1 0 0 0,0 0 0 0 0,-1 2 0 0 0,1-3 206 0 0,2 0-55 0 0,4 10 274 0 0,-5-12-711 0 0,0 1 0 0 0,0 0 0 0 0,0-1 0 0 0,0 1-1 0 0,0 0 1 0 0,0-1 0 0 0,0 1 0 0 0,0 0 0 0 0,0-1 0 0 0,0 1-1 0 0,0 0 1 0 0,0-1 0 0 0,1 1 0 0 0,-1 0 0 0 0,1 0 0 0 0,1 2 21 0 0,1 1 0 0 0,0 0 1 0 0,-1 0-1 0 0,0 0 1 0 0,0 0-1 0 0,3 7 0 0 0,-3-5 2 0 0,0-1 0 0 0,0 0-1 0 0,1 0 1 0 0,4 7-1 0 0,-4-10-71 0 0,-1 0-1 0 0,1-1 0 0 0,-1 1 1 0 0,1 0-1 0 0,0-1 1 0 0,-1 1-1 0 0,1-1 0 0 0,0 0 1 0 0,4 1-1 0 0,4 2-79 0 0,-9-3 104 0 0,-1 0 0 0 0,1 0 0 0 0,-1-1 0 0 0,1 1 0 0 0,0 0 0 0 0,0-1 0 0 0,-1 1 0 0 0,1-1 0 0 0,0 0-1 0 0,0 0 1 0 0,2 1 0 0 0,-2-1 3 0 0,0 0-1 0 0,-1 0 0 0 0,1 0 1 0 0,0 1-1 0 0,0-1 1 0 0,-1 1-1 0 0,1-1 0 0 0,0 1 1 0 0,-1-1-1 0 0,1 1 1 0 0,-1 0-1 0 0,3 1 0 0 0,2 1 0 0 0,-5-2 0 0 0,1 0 0 0 0,-1 0 0 0 0,0 0 0 0 0,1 0 0 0 0,-1-1 0 0 0,1 1 0 0 0,-1-1 0 0 0,1 1 0 0 0,-1-1 0 0 0,1 0 0 0 0,-1 1 0 0 0,1-1 0 0 0,-1 0 0 0 0,1 0 0 0 0,0 0 0 0 0,-1 0 0 0 0,1 0 0 0 0,-1-1 0 0 0,1 1 0 0 0,-1 0 0 0 0,1-1 0 0 0,-1 1 0 0 0,1-1 0 0 0,-1 0 0 0 0,3 0 0 0 0,5-3-175 0 0,0 1-1 0 0,1 0 0 0 0,14-2 1 0 0,-18 4 12 0 0,14-8-3049 0 0</inkml:trace>
  <inkml:trace contextRef="#ctx0" brushRef="#br0" timeOffset="1">215 0 15664 0 0,'-9'30'365'0'0,"4"-15"69"0"0,1-1 0 0 0,-2 16 0 0 0,0 8-294 0 0,5-33 219 0 0,1 1-1 0 0,-1 0 0 0 0,1-1 1 0 0,1 1-1 0 0,-1 0 0 0 0,1-1 1 0 0,1 6-1 0 0,1 22 1175 0 0,-3-29-1270 0 0,0 22 123 0 0,0-1 1 0 0,2 0 0 0 0,6 30 0 0 0,-4-33-266 0 0,-3-14-143 0 0,1-1 0 0 0,-1 0 0 0 0,1 1 1 0 0,1-1-1 0 0,-1 0 0 0 0,1 0 0 0 0,7 10 0 0 0,-3-5-1230 0 0,0 3-4297 0 0,-3-2-1693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1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17647 0 0,'0'0'1340'0'0,"2"1"-908"0"0,17 14-297 0 0,-14-11 80 0 0,0 0 1 0 0,0 0-1 0 0,6 6 0 0 0,3 5 1171 0 0,-9-10-1036 0 0,0-1 1 0 0,-1 1-1 0 0,0 0 1 0 0,0 1-1 0 0,0-1 1 0 0,0 1-1 0 0,3 9 1 0 0,4 15 465 0 0,-1 2 1 0 0,7 40 0 0 0,-11-30-550 0 0,-1 0-1 0 0,-1 43 1 0 0,-5 7-1686 0 0,-3-30-6267 0 0,3-20-392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3:57:06.6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145 21 5528 0 0,'0'0'5522'0'0,"-7"-12"2474"0"0,6 11-7811 0 0,-1 0-1 0 0,1 0 0 0 0,-1 0 1 0 0,1 0-1 0 0,-1 1 1 0 0,1-1-1 0 0,-1 0 0 0 0,1 1 1 0 0,-1-1-1 0 0,1 1 1 0 0,-1 0-1 0 0,0 0 0 0 0,1-1 1 0 0,-1 1-1 0 0,0 0 1 0 0,1 0-1 0 0,-1 0 1 0 0,0 1-1 0 0,1-1 0 0 0,-1 0 1 0 0,1 1-1 0 0,-1-1 1 0 0,0 1-1 0 0,1-1 0 0 0,-1 1 1 0 0,-1 1-1 0 0,-7 3 39 0 0,1 0-1 0 0,0 0 1 0 0,-8 8-1 0 0,8-7-106 0 0,6-4-112 0 0,0 1 0 0 0,0-1 0 0 0,0 1-1 0 0,0 0 1 0 0,0 0 0 0 0,1 0 0 0 0,0 0 0 0 0,-1 0 0 0 0,1 1-1 0 0,0-1 1 0 0,0 1 0 0 0,1-1 0 0 0,-1 1 0 0 0,1 0-1 0 0,0 0 1 0 0,0-1 0 0 0,0 1 0 0 0,0 0 0 0 0,1 0-1 0 0,-1 6 1 0 0,2-6-14 0 0,-1-1 0 0 0,1 1 0 0 0,0 0 0 0 0,0 0 0 0 0,0-1 0 0 0,0 1 0 0 0,1 0 0 0 0,0-1 0 0 0,3 7 0 0 0,-4-9 8 0 0,0 0-1 0 0,-1 0 1 0 0,1 0-1 0 0,0-1 0 0 0,0 1 1 0 0,0 0-1 0 0,-1-1 1 0 0,1 1-1 0 0,0 0 1 0 0,0-1-1 0 0,0 1 0 0 0,0-1 1 0 0,0 1-1 0 0,0-1 1 0 0,0 0-1 0 0,0 1 1 0 0,1-1-1 0 0,-1 0 1 0 0,0 0-1 0 0,0 0 0 0 0,0 0 1 0 0,0 0-1 0 0,0 0 1 0 0,0 0-1 0 0,0 0 1 0 0,1 0-1 0 0,-1 0 0 0 0,0-1 1 0 0,0 1-1 0 0,0 0 1 0 0,0-1-1 0 0,0 1 1 0 0,0-1-1 0 0,0 1 0 0 0,0-1 1 0 0,0 1-1 0 0,0-1 1 0 0,0-1-1 0 0,6-2 4 0 0,-1-1 0 0 0,0 0 0 0 0,0-1 0 0 0,-1 1 0 0 0,1-1 0 0 0,-1 0-1 0 0,0-1 1 0 0,-1 1 0 0 0,0-1 0 0 0,0 0 0 0 0,4-8 0 0 0,-5 10 35 0 0,-3 4-28 0 0,1 0 0 0 0,0 0 0 0 0,-1 0 0 0 0,1 0 0 0 0,-1 0 0 0 0,1 0 0 0 0,-1 0-1 0 0,0 0 1 0 0,1 0 0 0 0,-1 0 0 0 0,0 0 0 0 0,0-1 0 0 0,0 1 0 0 0,0 0 0 0 0,0-2 0 0 0,0 18 1151 0 0,-1-7-1094 0 0,0 0-1 0 0,1 1 0 0 0,0-1 1 0 0,1 0-1 0 0,-1 0 0 0 0,2 0 1 0 0,2 11-1 0 0,-3-16-62 0 0,0 0 1 0 0,0-1-1 0 0,1 1 0 0 0,-1 0 1 0 0,1-1-1 0 0,0 0 0 0 0,-1 1 0 0 0,1-1 1 0 0,0 0-1 0 0,0 0 0 0 0,1 0 1 0 0,-1 0-1 0 0,3 2 0 0 0,-3-4 0 0 0,-1 1-1 0 0,1 0 0 0 0,0 0 1 0 0,-1-1-1 0 0,1 1 1 0 0,0-1-1 0 0,0 0 0 0 0,0 1 1 0 0,0-1-1 0 0,-1 0 0 0 0,1 0 1 0 0,0 0-1 0 0,0 0 1 0 0,0-1-1 0 0,-1 1 0 0 0,1 0 1 0 0,0-1-1 0 0,0 1 1 0 0,0-1-1 0 0,-1 0 0 0 0,1 0 1 0 0,2-1-1 0 0,1-1-188 0 0,-1 0 0 0 0,0 0-1 0 0,0 0 1 0 0,0-1 0 0 0,0 0 0 0 0,0 0-1 0 0,-1 0 1 0 0,4-5 0 0 0,0-1-800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19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1840 0 0,'14'-29'325'0'0,"-14"29"-294"0"0,0-1 0 0 0,0 1 0 0 0,1 0 0 0 0,-1 0-1 0 0,0 0 1 0 0,0 0 0 0 0,0 0 0 0 0,1 0 0 0 0,-1 0-1 0 0,0 0 1 0 0,0 0 0 0 0,0 0 0 0 0,1 0 0 0 0,-1 0-1 0 0,0 0 1 0 0,0 0 0 0 0,1 0 0 0 0,-1 0 0 0 0,0 0 0 0 0,0 0-1 0 0,0 0 1 0 0,1 0 0 0 0,-1 0 0 0 0,0 0 0 0 0,0 0-1 0 0,0 0 1 0 0,1 1 0 0 0,-1-1 0 0 0,0 0 0 0 0,0 0-1 0 0,0 0 1 0 0,0 0 0 0 0,1 0 0 0 0,-1 1 0 0 0,0-1-1 0 0,0 0 1 0 0,0 0 0 0 0,0 0 0 0 0,0 1 0 0 0,0-1 0 0 0,0 0-1 0 0,1 0 1 0 0,-1 0 0 0 0,0 1 0 0 0,0-1 0 0 0,0 0-1 0 0,0 0 1 0 0,0 0 0 0 0,0 1 0 0 0,0-1 0 0 0,7 18 2553 0 0,-5-12-1733 0 0,28 61 3225 0 0,-11-39-3121 0 0,-12-17-505 0 0,11 20 1 0 0,-11-19-215 0 0,1-1 1 0 0,-1 0-1 0 0,16 15 0 0 0,-7-8 19 0 0,8 11 211 0 0,6 6-237 0 0,-1 2 0 0 0,-1 1-1 0 0,24 48 1 0 0,80 151 214 0 0,-74-153-338 0 0,4 8-13 0 0,-9-15-81 0 0,-43-62-12 0 0,16 18 0 0 0,-18-24 10 0 0,0 1 0 0 0,0 0 0 0 0,-1 0 1 0 0,-1 0-1 0 0,8 18 0 0 0,-4 0 1 0 0,-4-12 53 0 0,11 25 0 0 0,15 25 187 0 0,21 40 326 0 0,31 42-168 0 0,-27-69-333 0 0,-29-33-13 0 0,18 32-7 0 0,11 31-55 0 0,-8-20 0 0 0,-44-77-40 0 0,1 0 0 0 0,-1 1-1 0 0,3 13 1 0 0,7 18-207 0 0,-3-8 55 0 0,-9-24 76 0 0,10 21 0 0 0,39 83-156 0 0,-31-63 272 0 0,-16-46 0 0 0,-1 0 0 0 0,-1 1 0 0 0,1-1 0 0 0,-1 1 0 0 0,0-1 0 0 0,2 12 0 0 0,14 45 0 0 0,-16-51 0 0 0,1 0 0 0 0,0 0 0 0 0,7 15 0 0 0,-2 1 0 0 0,-7-22 0 0 0,0 0 0 0 0,1 0 0 0 0,3 9 0 0 0,-1-6 26 0 0,0 1 0 0 0,-1 0 0 0 0,0 0 0 0 0,-1 0-1 0 0,2 13 1 0 0,6 18 27 0 0,-9-35-38 0 0,-1 0 0 0 0,2 0-1 0 0,3 10 1 0 0,-3-10 31 0 0,-1-1-1 0 0,1 0 1 0 0,1 12 0 0 0,9 37 275 0 0,-8-28 46 0 0,10 36-1 0 0,-12-54-196 0 0,0 0 0 0 0,1-1-1 0 0,5 12 1 0 0,-6-15-106 0 0,-1 0-1 0 0,0 0 1 0 0,3 11 0 0 0,-4-12-52 0 0,0 0 1 0 0,0 0-1 0 0,1 0 0 0 0,0 1 0 0 0,-1-1 1 0 0,2-1-1 0 0,3 7 0 0 0,24 33 828 0 0,-30-42-800 0 0,1 0-1 0 0,0 0 1 0 0,-1 0-1 0 0,1 0 1 0 0,-1 0-1 0 0,1 1 0 0 0,-1-1 1 0 0,1 0-1 0 0,-1 0 1 0 0,0 0-1 0 0,1 1 1 0 0,-1-1-1 0 0,0 2 0 0 0,0-2 233 0 0,2 7 264 0 0,6 6-352 0 0,1 0 0 0 0,1-1 0 0 0,0-1 0 0 0,1 1 0 0 0,12 10 0 0 0,-21-20-184 0 0,0-1 0 0 0,0 0 0 0 0,0 1 0 0 0,0 0 0 0 0,2 4 0 0 0,7 10 0 0 0,-5-10-5 0 0,-4-5-2 0 0,0 0 0 0 0,0 0 0 0 0,-1 0 1 0 0,1 0-1 0 0,-1 0 0 0 0,1 0 0 0 0,-1 0 1 0 0,0 1-1 0 0,0-1 0 0 0,1 3 0 0 0,0-1-11 0 0,-1-1 0 0 0,1 0-1 0 0,0 1 1 0 0,0-1-1 0 0,0 0 1 0 0,3 3-1 0 0,9 15-338 0 0,-13-20 243 0 0,0 0 0 0 0,0 0 0 0 0,0 1 0 0 0,0-1 0 0 0,0 0 0 0 0,0 0 1 0 0,0 0-1 0 0,0 0 0 0 0,0 0 0 0 0,0 0 0 0 0,1 0 0 0 0,-1 0 0 0 0,2 1 1 0 0,13 1-5600 0 0,-6-3-661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2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1645 5984 0 0,'0'0'7928'0'0,"2"-1"-7827"0"0,3-1-80 0 0,-1 0 0 0 0,0 0 0 0 0,0-1-1 0 0,0 1 1 0 0,4-4 0 0 0,19-12 25 0 0,26-11-46 0 0,10-9 17 0 0,29-14 814 0 0,-16 7 383 0 0,98-44 275 0 0,-119 64-1413 0 0,89-28 0 0 0,9-3-84 0 0,-101 36 5 0 0,-28 12 95 0 0,38-20-1 0 0,45-37 653 0 0,-27 24 23 0 0,-5 2-138 0 0,-51 25-336 0 0,1 0 0 0 0,44-15 0 0 0,63-16 122 0 0,93-36-317 0 0,-213 75-95 0 0,19-13 0 0 0,4-2 58 0 0,64-34 167 0 0,32-17 597 0 0,-76 41-461 0 0,-37 19-146 0 0,31-14-1 0 0,4 1 28 0 0,89-57-1 0 0,-26-5-317 0 0,-85 62 80 0 0,72-63 222 0 0,-86 74-104 0 0,1 1 1 0 0,24-13-1 0 0,-12 8 23 0 0,-12 8-100 0 0,1 2 1 0 0,0 0-1 0 0,0 1 0 0 0,41-8 1 0 0,-34 8-20 0 0,52-11-19 0 0,-47 12 2 0 0,-24 5-5 0 0,-1 0 0 0 0,1-1 0 0 0,-1 1 0 0 0,0-1 0 0 0,9-5 0 0 0,2 0 29 0 0,25-10 0 0 0,-30 13 22 0 0,0 0 0 0 0,0-1 0 0 0,-1 0 0 0 0,19-13 0 0 0,-25 15-6 0 0,0-1-1 0 0,0 1 1 0 0,1 0-1 0 0,-1 0 1 0 0,11-3 0 0 0,-15 5-41 0 0,0 1 1 0 0,0 0 0 0 0,-1-1-1 0 0,1 1 1 0 0,0-1 0 0 0,0 1-1 0 0,0-1 1 0 0,0 1 0 0 0,-1-1-1 0 0,1 1 1 0 0,0-1 0 0 0,-1 0-1 0 0,1 1 1 0 0,0-2 0 0 0,1 1-3 0 0,-1-1 0 0 0,0 1 0 0 0,0 0 0 0 0,1 0 0 0 0,-1-1 0 0 0,1 1 0 0 0,-1 0 0 0 0,1 1 0 0 0,0-1 0 0 0,-1 0 0 0 0,1 0 0 0 0,0 1 0 0 0,3-2 0 0 0,-4 2-211 0 0,0-1-1 0 0,0 1 1 0 0,0-1 0 0 0,0 0 0 0 0,0 1 0 0 0,0-1-1 0 0,0 0 1 0 0,0 0 0 0 0,-1 0 0 0 0,1 0-1 0 0,0 0 1 0 0,0 0 0 0 0,-1 0 0 0 0,2-2-1 0 0,1-2-4040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4:13:2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4144 0 0,'0'0'319'0'0,"11"5"4550"0"0,-6-4-4565 0 0,-1 1 410 0 0,1-1 0 0 0,-1 0-1 0 0,1 0 1 0 0,-1 0 0 0 0,8 1-1 0 0,26 1 2119 0 0,-19-2-1765 0 0,29 5 0 0 0,-30-3-455 0 0,28 1 1 0 0,-16-5-21 0 0,-17 1-455 0 0,0-1-1 0 0,1 2 1 0 0,-1 0-1 0 0,26 5 0 0 0,12 3-29 0 0,-4-1-49 0 0,-34-6-60 0 0,0 0 1 0 0,14 4-1 0 0,-12-2 2 0 0,1-1 0 0 0,0 0 0 0 0,19 0 0 0 0,-17-2 0 0 0,0 1 0 0 0,22 6 0 0 0,17 5 0 0 0,32 10 18 0 0,-37-8 172 0 0,60 22 146 0 0,-96-31-259 0 0,23 4 0 0 0,-24-7-23 0 0,-1 1 0 0 0,-1 0 1 0 0,16 7-1 0 0,17 10 5 0 0,-2 2 1 0 0,0 2-1 0 0,53 41 0 0 0,65 46 5 0 0,-62-49-48 0 0,-77-49 38 0 0,1-2-1 0 0,1 0 1 0 0,38 12-1 0 0,28 13 97 0 0,66 34 196 0 0,-62-24-135 0 0,-44-20 88 0 0,107 38 0 0 0,-43-23-91 0 0,-89-32-191 0 0,-3-3 17 0 0,1-1 0 0 0,32 5 0 0 0,25 7 54 0 0,31 11-54 0 0,23 7 124 0 0,-105-27-147 0 0,-14-4-6 0 0,21 8 0 0 0,7 1 47 0 0,-9-4-51 0 0,41 12 56 0 0,-14-5 126 0 0,16 1-50 0 0,11 4-18 0 0,-81-19-109 0 0,135 50 164 0 0,-90-33-134 0 0,-36-15-6 0 0,-1 1-1 0 0,29 15 0 0 0,123 66 210 0 0,-88-57 74 0 0,-8-3-13 0 0,-62-23-249 0 0,0-1-1 0 0,14 4 1 0 0,-16-6-17 0 0,-1 1 0 0 0,1 0 0 0 0,-1 1 0 0 0,0 0 0 0 0,11 5 0 0 0,-6-1-13 0 0,1 0-1 0 0,-1-1 1 0 0,1 0-1 0 0,0-1 1 0 0,1-1 0 0 0,14 4-1 0 0,3-3-5 0 0,-22-4-16 0 0,0 0 0 0 0,15 5 0 0 0,3 0 22 0 0,-5-2 12 0 0,17 4-15 0 0,-29-7 3 0 0,-1 1 1 0 0,15 5-1 0 0,-18-5-8 0 0,1-1 0 0 0,-1 1-1 0 0,0-1 1 0 0,9 0 0 0 0,20 5 55 0 0,75 27 8 0 0,-85-27-78 0 0,-19-6 5 0 0,0 2 0 0 0,-1-1 1 0 0,11 4-1 0 0,-10-3 4 0 0,-1-1 0 0 0,0 1 0 0 0,1-1 0 0 0,0 0 0 0 0,-1-1 0 0 0,1 1-1 0 0,10-1 1 0 0,-8 0-7 0 0,0 0-1 0 0,14 2 0 0 0,-6 3 26 0 0,-12-3-9 0 0,-1 1-4 0 0,11 5-1 0 0,1-2-11 0 0,-12-6 0 0 0,1 0 0 0 0,18 7 13 0 0,-14-4-5 0 0,-1 0 1 0 0,1-1-1 0 0,0 0 1 0 0,0 0 0 0 0,14 1-1 0 0,19 3-8 0 0,-30-3 0 0 0,-10-3-4 0 0,0 0-1 0 0,0 0 0 0 0,0 1 1 0 0,0-1-1 0 0,0 0 1 0 0,0 1-1 0 0,0-1 0 0 0,0 1 1 0 0,-1-1-1 0 0,1 1 1 0 0,0-1-1 0 0,0 1 0 0 0,0 0 1 0 0,-1-1-1 0 0,1 1 1 0 0,0 0-1 0 0,0 0 1 0 0,0 0-2 0 0,-1-1 1 0 0,0 0 0 0 0,0 1 0 0 0,1-1 0 0 0,-1 1 0 0 0,1-1 0 0 0,-1 0-1 0 0,0 0 1 0 0,1 1 0 0 0,-1-1 0 0 0,1 0 0 0 0,-1 0 0 0 0,0 1 0 0 0,1-1 0 0 0,-1 0-1 0 0,1 0 1 0 0,-1 0 0 0 0,1 0 0 0 0,-1 0 0 0 0,1 0 0 0 0,-1 0 0 0 0,1 0 0 0 0,-1 0-1 0 0,1 0 1 0 0,0 0 0 0 0,2 0-56 0 0,-1 0 0 0 0,0 0-1 0 0,1 0 1 0 0,-1 0 0 0 0,1 1 0 0 0,-1-1 0 0 0,0 1-1 0 0,1 0 1 0 0,-1-1 0 0 0,0 1 0 0 0,0 0-1 0 0,1 0 1 0 0,1 2 0 0 0,-3-3-62 0 0,0 1 0 0 0,0-1 0 0 0,0 0 0 0 0,0 0 1 0 0,0 1-1 0 0,0-1 0 0 0,0 0 0 0 0,-1 0 0 0 0,1 0 0 0 0,0 0 1 0 0,0 0-1 0 0,2-1 0 0 0,0 1-519 0 0,7 0-1070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28:51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5 2760 0 0,'-10'-2'56'0'0,"-1"0"125"0"0,1 2 3882 0 0,9 0-3791 0 0,-62 6 9254 0 0,41-6-10297 0 0,4-3-3282 0 0,12 0-1109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29:39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1 621 4608 0 0,'0'0'8672'0'0,"0"-3"-8120"0"0,3-30 1821 0 0,-3 31-2250 0 0,0 0 1 0 0,0 0-1 0 0,0 0 1 0 0,0 0-1 0 0,0 0 1 0 0,0 0-1 0 0,0 0 1 0 0,1 0-1 0 0,-1 0 0 0 0,1 0 1 0 0,0 0-1 0 0,-1 0 1 0 0,3-3-1 0 0,-2 3-15 0 0,0 0-1 0 0,0 0 1 0 0,0 0-1 0 0,-1 0 0 0 0,1 0 1 0 0,-1 0-1 0 0,1 0 1 0 0,-1 0-1 0 0,0-3 0 0 0,10-34 1340 0 0,-3 28-750 0 0,-3 6-479 0 0,-2-3 114 0 0,0 3-24 0 0,0 1-1 0 0,-1-1 1 0 0,0 0 0 0 0,1-8-1 0 0,4-8 620 0 0,-6 19-896 0 0,1-1 0 0 0,-1 0 0 0 0,0 1 0 0 0,1-1 0 0 0,-1 1 0 0 0,3-6 0 0 0,-2 6 42 0 0,0-1 0 0 0,0 1 0 0 0,-1-1 1 0 0,1 0-1 0 0,-1 1 0 0 0,1-6 0 0 0,0-9 401 0 0,-1 12-415 0 0,1 1-1 0 0,-1 0 1 0 0,0-1-1 0 0,0 1 1 0 0,0-1-1 0 0,-1 1 1 0 0,1 0-1 0 0,-1 0 1 0 0,0-1-1 0 0,0 1 1 0 0,-3-5-1 0 0,4 8-48 0 0,-1-1-1 0 0,0 0 1 0 0,0 0 0 0 0,1 0-1 0 0,-1 1 1 0 0,1-1 0 0 0,-1 0-1 0 0,1 0 1 0 0,0 0-1 0 0,-1-2 1 0 0,-2-13 187 0 0,3 15-178 0 0,0 1-1 0 0,-1-1 1 0 0,1 1-1 0 0,0-1 1 0 0,0 1 0 0 0,0-1-1 0 0,0 0 1 0 0,0 1 0 0 0,0-1-1 0 0,0 0 1 0 0,1 1 0 0 0,-1-1-1 0 0,0 1 1 0 0,2-3-1 0 0,-1 2-3 0 0,-1 1-1 0 0,0 0 0 0 0,1-1 0 0 0,-1 1 0 0 0,0-1 0 0 0,1 1 0 0 0,-1 0 1 0 0,0-1-1 0 0,0 1 0 0 0,0-1 0 0 0,-1-2 0 0 0,-5-13 104 0 0,4 5-105 0 0,5 8-21 0 0,-3 4 11 0 0,1-1-1 0 0,-1 1 1 0 0,1-1 0 0 0,-1 1 0 0 0,1-1-1 0 0,-1 1 1 0 0,1-1 0 0 0,-1 1 0 0 0,0-1-1 0 0,1 0 1 0 0,-1 1 0 0 0,0-1 0 0 0,1 0 0 0 0,-1 1-1 0 0,0-1 1 0 0,0 0 0 0 0,0 1 0 0 0,1-1-1 0 0,-1 0 1 0 0,0 0 0 0 0,0 1 0 0 0,0-1-1 0 0,0 0 1 0 0,0 1 0 0 0,0-1 0 0 0,-1-1 0 0 0,1 1 7 0 0,0-1 0 0 0,0 0 0 0 0,0 0 1 0 0,0 0-1 0 0,1 1 0 0 0,-1-1 1 0 0,1 0-1 0 0,-1 0 0 0 0,1 1 1 0 0,-1-1-1 0 0,1 0 0 0 0,0 1 1 0 0,0-1-1 0 0,1-2 0 0 0,0 2-7 0 0,-2 2 5 0 0,-2-1 15 0 0,0-10 3 0 0,5 5-11 0 0,-3 5-13 0 0,1 1 0 0 0,-1-1 0 0 0,1 1 0 0 0,-1-1 0 0 0,0 1 0 0 0,1-1 1 0 0,-1 1-1 0 0,0-1 0 0 0,0 0 0 0 0,0 1 0 0 0,1-1 0 0 0,-1 0 0 0 0,0 1 0 0 0,0-1 1 0 0,0 1-1 0 0,0-1 0 0 0,0 0 0 0 0,0 1 0 0 0,0-1 0 0 0,0 0 0 0 0,0 1 0 0 0,0-1 0 0 0,-1 0 1 0 0,1 1-1 0 0,0-1 0 0 0,0 1 0 0 0,0-1 0 0 0,-1 0 0 0 0,1-3 12 0 0,-1 1-1 0 0,1-1 1 0 0,1 1 0 0 0,-1-1-1 0 0,0 1 1 0 0,1 0-1 0 0,0-1 1 0 0,-1 1 0 0 0,4-6-1 0 0,0-1-13 0 0,0 2 11 0 0,-3 4-17 0 0,0 2-41 0 0,0 0 0 0 0,0-1 1 0 0,-1 1-1 0 0,1 0 0 0 0,1 0 0 0 0,-1 0 1 0 0,0 0-1 0 0,2-2 0 0 0,-4 3-1314 0 0,-4-8-446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29:3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50 4464 0 0,'2'0'200'0'0,"23"0"128"0"0,-9 0 4196 0 0,-7-1-1270 0 0,-11 0-2774 0 0,0 0 0 0 0,0 0 0 0 0,0 0 0 0 0,0 0 0 0 0,0 1 0 0 0,0-1 0 0 0,0 1 0 0 0,-3-1 0 0 0,-34 0 1346 0 0,19 2-1127 0 0,15-1-540 0 0,-1 0-1 0 0,0 1 0 0 0,1 0 0 0 0,-1 0 0 0 0,1 0 1 0 0,0 1-1 0 0,-1-1 0 0 0,-7 5 0 0 0,10-5-116 0 0,1 0-1 0 0,-1 0 1 0 0,1 0-1 0 0,-1-1 1 0 0,0 1-1 0 0,0-1 1 0 0,1 0-1 0 0,-5 0 1 0 0,3 0-45 0 0,1 1 0 0 0,0-1 0 0 0,-1 0 0 0 0,1 1 0 0 0,0 0-1 0 0,-4 1 1 0 0,-4 2-73 0 0,2-1 252 0 0,-1 0 0 0 0,0 0-1 0 0,-19 2 1 0 0,-51 15-43 0 0,34-11 1 0 0,42-9-133 0 0,1 1 0 0 0,-1-1 0 0 0,0 1 0 0 0,1-1 1 0 0,-1 1-1 0 0,1 0 0 0 0,-1 0 0 0 0,-4 3 0 0 0,-1 0-1 0 0,-41 11 0 0 0,49-15 0 0 0,-12 5 0 0 0,10-5 0 0 0,1-1 0 0 0,-3-3-16 0 0,5 3-60 0 0,-1 0 12 0 0,1 1 62 0 0,0 0 1 0 0,-1 0-1 0 0,1-1 0 0 0,0 1 0 0 0,0 0 0 0 0,0 0 0 0 0,0 0 0 0 0,0-1 1 0 0,0 1-1 0 0,0 0 0 0 0,0 0 0 0 0,0 0 0 0 0,0-1 0 0 0,0 1 1 0 0,0 0-1 0 0,0 0 0 0 0,0 0 0 0 0,0-1 0 0 0,0 1 0 0 0,0 0 0 0 0,0 0 1 0 0,0 0-1 0 0,0-1 0 0 0,0 1 0 0 0,0 0 0 0 0,0 0 0 0 0,0 0 0 0 0,0 0 1 0 0,0-1-1 0 0,1 1 0 0 0,-1 0 0 0 0,0 0 0 0 0,0 0 0 0 0,0 0 0 0 0,0-1 1 0 0,0 1-1 0 0,1 0 0 0 0,-1 0 0 0 0,0 0 0 0 0,0 0 0 0 0,0 0 0 0 0,0 0 1 0 0,1 0-1 0 0,-1 0 0 0 0,0 0 0 0 0,0-1 0 0 0,0 1 0 0 0,1 0 1 0 0,-1 0-1 0 0,0 0 0 0 0,0 0 0 0 0,12-5-151 0 0,-11 5 114 0 0,12-7-370 0 0,-5 2 309 0 0,0 0 1 0 0,16-6-1 0 0,13-2 100 0 0,-29 11 0 0 0,-1 0 0 0 0,0 0 0 0 0,0-1 0 0 0,1 0 0 0 0,-2-1 0 0 0,9-5 0 0 0,0 2 0 0 0,11-4 0 0 0,-1 5 0 0 0,-21 5 0 0 0,0 0 0 0 0,0 1 0 0 0,0-2 0 0 0,0 1 0 0 0,5-2 0 0 0,-2 0 0 0 0,0 1 0 0 0,0 0 0 0 0,0 0 0 0 0,1 1 0 0 0,-1-1 0 0 0,16 1 0 0 0,-13 1 0 0 0,1-1 0 0 0,15-4 0 0 0,-22 4 0 0 0,0 0 0 0 0,1 0 0 0 0,-1 0 0 0 0,0 1 0 0 0,0 0 0 0 0,1-1 0 0 0,-1 1 0 0 0,0 1 0 0 0,1-1 0 0 0,-1 1 0 0 0,0-1 0 0 0,6 3 0 0 0,-10-3 0 0 0,1 0 0 0 0,0 0 0 0 0,0 0 0 0 0,0 0 0 0 0,-1 0 0 0 0,1 0 0 0 0,0 0 0 0 0,0 0 0 0 0,0 0 0 0 0,-1 0 0 0 0,1 0 0 0 0,0 0 0 0 0,0-1 0 0 0,0 1 0 0 0,-1 0 0 0 0,2-1 0 0 0,0 0 0 0 0,0 0 0 0 0,0 0 0 0 0,-1 1 0 0 0,1-1 0 0 0,0 1 0 0 0,0-1 0 0 0,0 1 0 0 0,0 0 0 0 0,0 0 0 0 0,-1 0 0 0 0,1 0 0 0 0,0 0 0 0 0,0 0 0 0 0,0 1 0 0 0,0-1 0 0 0,0 0 0 0 0,2 2 0 0 0,5 2 20 0 0,-9-4-12 0 0,1 1 1 0 0,-1-1-1 0 0,1 0 0 0 0,0 0 0 0 0,-1 1 0 0 0,1-1 0 0 0,0 0 0 0 0,-1 0 0 0 0,1 0 0 0 0,0 0 0 0 0,-1 0 0 0 0,1 0 0 0 0,0 0 1 0 0,-1 0-1 0 0,1 0 0 0 0,0 0 0 0 0,0-1 0 0 0,12 1 742 0 0,-3 3-660 0 0,-7-2 296 0 0,-6-1-322 0 0,-11 4 3 0 0,12-3-47 0 0,0 0 0 0 0,0 0 0 0 0,0-1 0 0 0,-1 1 0 0 0,1-1 0 0 0,-1 1 0 0 0,-2-1 0 0 0,-6 0 57 0 0,0 0 0 0 0,1 1 0 0 0,-1 0 0 0 0,0 1-1 0 0,-17 4 1 0 0,19-4-24 0 0,0 1-1 0 0,-1-2 1 0 0,-14 2-1 0 0,9-2-24 0 0,-1 2 36 0 0,13-1-62 0 0,-1 0-2 0 0,-22 2 47 0 0,-4 1 182 0 0,-50 2-1 0 0,65-6-342 0 0,1 0 0 0 0,-28 7 0 0 0,4-1-117 0 0,-9 1-590 0 0,21-3-5583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29:31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2304 0 0,'-12'0'6486'0'0,"3"11"-2683"0"0,7-5-3408 0 0,1-1 0 0 0,-1 0 1 0 0,1 0-1 0 0,-2 1 0 0 0,1-1 0 0 0,-3 5 1 0 0,2-6-234 0 0,1 0 1 0 0,-1 1-1 0 0,1 0 1 0 0,-2 7-1 0 0,-9 17 268 0 0,10-23-305 0 0,1 0-1 0 0,0-1 1 0 0,1 1-1 0 0,-1 0 1 0 0,1 0-1 0 0,-1 10 1 0 0,-2 7 312 0 0,1-7-238 0 0,1 0-1 0 0,-1 27 0 0 0,-3 14 206 0 0,6-50-351 0 0,0 1 1 0 0,1-1-1 0 0,0 0 0 0 0,0 0 1 0 0,1 0-1 0 0,3 10 0 0 0,-2-8 91 0 0,-1 0 0 0 0,-1 0 0 0 0,2 16 0 0 0,2 12-52 0 0,-3-29-92 0 0,2 0 11 0 0,-3-6 14 0 0,-1-11-365 0 0,0 7 303 0 0,0-1 0 0 0,0 1-1 0 0,0-1 1 0 0,0 1 0 0 0,0-1 0 0 0,-1 1 0 0 0,1-1-1 0 0,-1 1 1 0 0,1-1 0 0 0,-1 1 0 0 0,-2-3 0 0 0,2 1 10 0 0,0 1 1 0 0,0-1-1 0 0,0 1 1 0 0,0-1-1 0 0,1 1 0 0 0,-1-1 1 0 0,1-6-1 0 0,-3-12-95 0 0,3 20 116 0 0,0-1-1 0 0,0 1 1 0 0,0 0-1 0 0,0 0 1 0 0,1 0 0 0 0,-1 0-1 0 0,0 0 1 0 0,2-2-1 0 0,0-13-18 0 0,-2 5 4 0 0,1 0 0 0 0,1-11-1 0 0,-1 19 22 0 0,-1 1 0 0 0,0-1 0 0 0,0 0 0 0 0,-1 1 0 0 0,1-1 0 0 0,-2-3 0 0 0,1 4 0 0 0,1 0 0 0 0,-1 0 0 0 0,1 0 0 0 0,0 0 0 0 0,-1 0 0 0 0,1 0 0 0 0,1-6 0 0 0,-1 8 0 0 0,1 1 0 0 0,-1-1 0 0 0,0 1 0 0 0,0-1 0 0 0,0 1 0 0 0,0-1 0 0 0,0 1 0 0 0,0-1 0 0 0,0 1 0 0 0,0-1 0 0 0,0 1 0 0 0,0-1 0 0 0,0 0 0 0 0,0 1 0 0 0,0-1 0 0 0,0 1 0 0 0,0-1 0 0 0,-1 1 0 0 0,1-1 0 0 0,0 0 0 0 0,-1 0 0 0 0,0-1 0 0 0,1 1 0 0 0,-1-1 0 0 0,1 0 0 0 0,-1 1 0 0 0,1-1 0 0 0,0 0 0 0 0,-1 1 0 0 0,1-1 0 0 0,0 0 0 0 0,0-2 0 0 0,0 2 1 0 0,-1 1-1 0 0,1 0 1 0 0,0 1 0 0 0,0-1-1 0 0,0 0 1 0 0,0 0 0 0 0,0 1-1 0 0,0-1 1 0 0,0 0-1 0 0,0 1 1 0 0,0-1 0 0 0,0 0-1 0 0,0 0 1 0 0,0 1-1 0 0,0-1 1 0 0,0 0 0 0 0,1 1-1 0 0,-1-1 1 0 0,0 0 0 0 0,1 1-1 0 0,-1-1 1 0 0,2-6 45 0 0,-2 6-11 0 0,1-1-1 0 0,-1 1 0 0 0,0-1 0 0 0,1 1 0 0 0,0-1 1 0 0,-1 1-1 0 0,1-1 0 0 0,1-2 0 0 0,-1 4 86 0 0,0-8 2050 0 0,1 17-2047 0 0,0 0 0 0 0,-1-1 0 0 0,0 1 0 0 0,0 0 0 0 0,-1 0 0 0 0,-1 14-1 0 0,0 1-8 0 0,-5 65 398 0 0,6-48-357 0 0,-3 130 184 0 0,2-156-329 0 0,0 0 1 0 0,1 0 0 0 0,1 0-1 0 0,0 0 1 0 0,1 0 0 0 0,0 0-1 0 0,8 21 1 0 0,5 22-54 0 0,-8-26-1815 0 0,-3-13-5875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29:3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8352 0 0,'0'0'4313'0'0,"-8"6"812"0"0,8-6-4912 0 0,0 1-1 0 0,-1-1 1 0 0,1 0-1 0 0,0 1 1 0 0,0-1-1 0 0,-1 1 1 0 0,1-1-1 0 0,0 1 1 0 0,0-1-1 0 0,-1 1 1 0 0,1-1-1 0 0,0 1 0 0 0,0-1 1 0 0,0 1-1 0 0,0-1 1 0 0,0 1-1 0 0,0-1 1 0 0,0 1-1 0 0,0-1 1 0 0,0 1-1 0 0,0-1 1 0 0,0 1-1 0 0,0-1 1 0 0,0 1-1 0 0,1-1 1 0 0,-1 1-1 0 0,0-1 1 0 0,1 2-1 0 0,8 1-437 0 0,-8-1 457 0 0,12 17 224 0 0,-12-17 210 0 0,5 7 22 0 0,-6-7-653 0 0,1 0 1 0 0,-1 0 0 0 0,1-1 0 0 0,-1 1 0 0 0,1 0 0 0 0,0 0 0 0 0,0-1-1 0 0,0 1 1 0 0,1 2 0 0 0,0-2 70 0 0,-3 1-7 0 0,0 0-88 0 0,14 10 152 0 0,8 9-19 0 0,-6-15-131 0 0,-12-6-13 0 0,-1 0 0 0 0,1 0 0 0 0,0-1 0 0 0,0 1 0 0 0,0-1 0 0 0,-1 0 0 0 0,5 0 0 0 0,12 0 22 0 0,-16-2-11 0 0,0 0 2 0 0,10-2 16 0 0,-10 3-22 0 0,-1 0 1 0 0,1 1-1 0 0,0 0 1 0 0,-1 0-1 0 0,1-1 0 0 0,4 2 1 0 0,23 0-7 0 0,121-1 63 0 0,-121 0-10 0 0,-15-2-41 0 0,18 0-16 0 0,-13 1 3 0 0,29-5 0 0 0,-25 2 11 0 0,24-5 42 0 0,-42 8-53 0 0,0-1 1 0 0,1 1-1 0 0,-1-1 0 0 0,7-3 0 0 0,-8 2-2 0 0,0 1 0 0 0,1 1-1 0 0,-1-1 1 0 0,0 1 0 0 0,1 0 0 0 0,9-1 0 0 0,18 0-77 0 0,-19-4 86 0 0,-5 1-50 0 0,18-8-1674 0 0,-16 5-4557 0 0,1-1-1837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29:35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7224 0 0,'0'0'4794'0'0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29:36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3224 0 0,'0'0'11525'0'0,"0"3"-11042"0"0,0 6-17 0 0,0-7-55 0 0,7 5 1366 0 0,38 74 940 0 0,-45-81-2706 0 0,0 1 0 0 0,0 0 0 0 0,0-1 0 0 0,1 1 0 0 0,-1 0 0 0 0,0 0-1 0 0,0-1 1 0 0,0 1 0 0 0,0 0 0 0 0,0-1 0 0 0,0 1 0 0 0,0 0 0 0 0,0 0 0 0 0,-1-1-1 0 0,1 1 1 0 0,0 0 0 0 0,0-1 0 0 0,0 1 0 0 0,-1 0 0 0 0,1-1 0 0 0,-1 2 0 0 0,-1 3 41 0 0,-4 55 298 0 0,2-28-399 0 0,-2 5 366 0 0,6-33-264 0 0,-1-1 0 0 0,1 0 0 0 0,0 1 0 0 0,0-1-1 0 0,0 1 1 0 0,1-1 0 0 0,-1 0 0 0 0,2 5 0 0 0,1 13-59 0 0,-3 76-410 0 0,0-93 416 0 0,-1 0 0 0 0,1 0 0 0 0,-1 0 0 0 0,0 0 0 0 0,-2 4 0 0 0,2-5 0 0 0,0-1 0 0 0,0 1 0 0 0,1-1 0 0 0,-1 1 0 0 0,0-1 0 0 0,1 1 0 0 0,0 0 0 0 0,0-1 0 0 0,0 1 0 0 0,0 4 0 0 0,2 0 0 0 0,-1-6 0 0 0,-1 1 0 0 0,0-1 0 0 0,1 0 0 0 0,-1 0 0 0 0,0 1 0 0 0,0-1 0 0 0,0 0 0 0 0,0 1 0 0 0,0-1 0 0 0,0 0 0 0 0,0 1 0 0 0,0-1 0 0 0,-1 0 0 0 0,1 0 0 0 0,0 1 0 0 0,-1-1 0 0 0,1 0 0 0 0,-1 0 0 0 0,0 2 0 0 0,0 0-8 0 0,0 1-1 0 0,0-1 1 0 0,0 1-1 0 0,1 0 0 0 0,0-1 1 0 0,0 5-1 0 0,0-4-9 0 0,0-1-1 0 0,0 1 1 0 0,-1 0-1 0 0,1 0 1 0 0,-1-1-1 0 0,0 1 1 0 0,-2 6-1 0 0,-19 49-485 0 0,7-15 48 0 0,6-13-485 0 0,8-30 626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03:57:22.1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100 244 15408 0 0,'2'-2'398'0'0,"-2"-3"-336"0"0,-2 3 378 0 0,0 0 333 0 0,-1-1-736 0 0,2 1 501 0 0,-1-1 812 0 0,1 2-950 0 0,1 0 1 0 0,0 0 0 0 0,-1 1 0 0 0,1-1 0 0 0,-1 0 0 0 0,1 1 0 0 0,-1-1 0 0 0,1 0 0 0 0,-1 1-1 0 0,1-1 1 0 0,-1 1 0 0 0,0-1 0 0 0,1 1 0 0 0,-1-1 0 0 0,0 1 0 0 0,0-1 0 0 0,-2 0-257 0 0,1 1 0 0 0,-1-1 0 0 0,1 1 0 0 0,0-1 0 0 0,-1 1 0 0 0,1 0 0 0 0,-1 0 0 0 0,1 0 0 0 0,-1 0 1 0 0,-4 1-1 0 0,5 0-109 0 0,0-1 0 0 0,-1 1 1 0 0,1 0-1 0 0,0 0 1 0 0,0 0-1 0 0,0 1 0 0 0,0-1 1 0 0,1 0-1 0 0,-1 1 0 0 0,0-1 1 0 0,1 1-1 0 0,-1-1 0 0 0,0 1 1 0 0,1 0-1 0 0,0 0 1 0 0,-2 2-1 0 0,0 2-88 0 0,1-1 0 0 0,-1 1 1 0 0,1 0-1 0 0,0 0 0 0 0,0 0 0 0 0,1 0 0 0 0,0 1 1 0 0,0-1-1 0 0,0 12 0 0 0,2-7-90 0 0,0 0-1 0 0,0 0 1 0 0,1-1-1 0 0,5 15 1 0 0,-3-9-12 0 0,4-6 79 0 0,-8-10 73 0 0,0 0-1 0 0,1 1 1 0 0,-1-1 0 0 0,0 0-1 0 0,0 1 1 0 0,1-1 0 0 0,-1 0-1 0 0,0 1 1 0 0,1-1 0 0 0,-1 0-1 0 0,0 0 1 0 0,1 0 0 0 0,-1 1-1 0 0,1-1 1 0 0,-1 0 0 0 0,0 0-1 0 0,1 0 1 0 0,-1 0 0 0 0,1 0-1 0 0,-1 1 1 0 0,0-1 0 0 0,1 0-1 0 0,-1 0 1 0 0,1 0-1 0 0,-1 0 1 0 0,1 0 0 0 0,-1 0-1 0 0,0-1 1 0 0,1 1 0 0 0,-1 0-1 0 0,1 0 1 0 0,-1 0 0 0 0,0 0-1 0 0,1 0 1 0 0,-1-1 0 0 0,1 1-1 0 0,-1 0 1 0 0,0 0 0 0 0,1-1-1 0 0,-1 1 1 0 0,2-1-8 0 0,-1 0 1 0 0,1 0 0 0 0,-1 0-1 0 0,1 0 1 0 0,-1 0 0 0 0,0 0-1 0 0,1 0 1 0 0,-1 0-1 0 0,0-1 1 0 0,0 1 0 0 0,0-1-1 0 0,0 1 1 0 0,0 0 0 0 0,0-1-1 0 0,-1 0 1 0 0,2-2-1 0 0,9-31-102 0 0,-7 19 15 0 0,4-19 0 0 0,-1 0 1 0 0,-1-1-1 0 0,0-47 0 0 0,-6 64 122 0 0,-1 0 0 0 0,-6-32 0 0 0,6 47-24 0 0,-3-15 161 0 0,3 15-83 0 0,0-1 0 0 0,0 0 1 0 0,0 1-1 0 0,0-7 0 0 0,2 44 477 0 0,7 44 0 0 0,-1-35-499 0 0,-6-29-29 0 0,1-1 0 0 0,0 1 1 0 0,1-1-1 0 0,0 0 0 0 0,1 0 1 0 0,0 0-1 0 0,10 18 0 0 0,-7-17-34 0 0,6 7-35 0 0,-12-19 38 0 0,0 0 0 0 0,0 0 0 0 0,0-1-1 0 0,0 1 1 0 0,0 0 0 0 0,0-1 0 0 0,0 1 0 0 0,0-1 0 0 0,0 1-1 0 0,0-1 1 0 0,1 1 0 0 0,-1-1 0 0 0,0 0 0 0 0,0 0 0 0 0,1 1 0 0 0,-1-1-1 0 0,2 0 1 0 0,-2 0-57 0 0,-1 0-1 0 0,1 0 1 0 0,0 0-1 0 0,0 0 1 0 0,0-1-1 0 0,0 1 1 0 0,0 0-1 0 0,-1 0 0 0 0,1-1 1 0 0,0 1-1 0 0,0 0 1 0 0,0-1-1 0 0,-1 1 1 0 0,1-1-1 0 0,0 1 1 0 0,0-1-1 0 0,-1 1 1 0 0,1-1-1 0 0,-1 1 1 0 0,1-1-1 0 0,0 0 1 0 0,-1 0-1 0 0,1 1 1 0 0,-1-1-1 0 0,1-1 1 0 0,3-3-1406 0 0,2-3-7342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29:43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1840 0 0,'0'0'5048'0'0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29:43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1840 0 0,'0'0'2576'0'0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0:43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5528 0 0,'0'0'18298'0'0,"1"1"-17854"0"0,2 2-305 0 0,-1-1 0 0 0,0 0 1 0 0,1 0-1 0 0,0 0 0 0 0,-1 0 1 0 0,1-1-1 0 0,0 1 0 0 0,0-1 0 0 0,0 1 1 0 0,0-1-1 0 0,4 1 0 0 0,0 0-15 0 0,-1 0-1 0 0,1 0 0 0 0,0-1 1 0 0,13 2-1 0 0,-16-3-108 0 0,0 1 0 0 0,0-1 0 0 0,0 1 0 0 0,0 0 0 0 0,0 1 0 0 0,0-1 0 0 0,6 4 0 0 0,-6-3-6 0 0,0 0 1 0 0,0-1-1 0 0,0 1 0 0 0,0-1 0 0 0,0 0 0 0 0,0 0 0 0 0,8 1 0 0 0,19-2-9 0 0,0-2-817 0 0,-24 1 424 0 0,0 0 1 0 0,0 0-1 0 0,-1 1 1 0 0,1 0-1 0 0,0 1 1 0 0,0 0-1 0 0,7 1 1 0 0,-9-1-1660 0 0,8-1-443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0:44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47 3224 0 0,'0'0'19077'0'0,"-1"-9"-17409"0"0,0 7-1560 0 0,0-1 1 0 0,0 1 0 0 0,-1 0 0 0 0,1-1 0 0 0,-1 1 0 0 0,1 0 0 0 0,-1 0-1 0 0,0 0 1 0 0,0 0 0 0 0,0 1 0 0 0,0-1 0 0 0,0 0 0 0 0,0 1 0 0 0,-1-1-1 0 0,1 1 1 0 0,0 0 0 0 0,-1 0 0 0 0,1 0 0 0 0,-1 0 0 0 0,1 0-1 0 0,-1 1 1 0 0,0-1 0 0 0,1 1 0 0 0,-1 0 0 0 0,-4-1 0 0 0,4 1-96 0 0,-1 1 0 0 0,0-1 0 0 0,0 1 1 0 0,0-1-1 0 0,1 1 0 0 0,-1 0 0 0 0,0 0 0 0 0,1 1 1 0 0,-1-1-1 0 0,1 1 0 0 0,-1 0 0 0 0,1 0 0 0 0,0 0 1 0 0,0 0-1 0 0,0 1 0 0 0,0-1 0 0 0,-3 4 1 0 0,1 0-29 0 0,0-1 1 0 0,1 1-1 0 0,0 0 1 0 0,1 1-1 0 0,-1-1 1 0 0,1 1-1 0 0,1 0 1 0 0,-1-1-1 0 0,1 1 1 0 0,-2 12-1 0 0,2-9-25 0 0,1 1 0 0 0,0-1 0 0 0,1 1 0 0 0,1 0 0 0 0,-1-1 0 0 0,4 18 0 0 0,-3-24 28 0 0,0 0-1 0 0,10 9-21 0 0,-10-11 29 0 0,27 25-49 0 0,-26-25 51 0 0,-1 0-1 0 0,1-1 1 0 0,0 1 0 0 0,0-1-1 0 0,0 1 1 0 0,0-1 0 0 0,0 0-1 0 0,0 0 1 0 0,0 0 0 0 0,0 0-1 0 0,0 0 1 0 0,1 0-1 0 0,-1-1 1 0 0,0 1 0 0 0,0-1-1 0 0,1 0 1 0 0,-1 1 0 0 0,3-1-1 0 0,-3-1 1 0 0,0 1-1 0 0,0 0 1 0 0,-1-1-1 0 0,1 1 1 0 0,0-1 0 0 0,-1 1-1 0 0,1-1 1 0 0,0 0-1 0 0,-1 0 1 0 0,1 0-1 0 0,-1 0 1 0 0,1 0-1 0 0,-1 0 1 0 0,0 0 0 0 0,3-3-1 0 0,-1 0-5 0 0,4-3 9 0 0,-1 0 0 0 0,0-1 0 0 0,0 0 0 0 0,-1 0 0 0 0,0 0 0 0 0,-1 0 0 0 0,0-1 0 0 0,0 0 0 0 0,3-10 0 0 0,2-5 0 0 0,-5 18-2 0 0,-3 5 3 0 0,0 0 0 0 0,0 0-1 0 0,-1 0 1 0 0,1 0 0 0 0,0 0-1 0 0,-1-1 1 0 0,1 1-1 0 0,-1 0 1 0 0,1 0 0 0 0,-1 0-1 0 0,0-1 1 0 0,1 1 0 0 0,-1 0-1 0 0,0 0 1 0 0,0-1-1 0 0,0 1 1 0 0,0 0 0 0 0,0 0-1 0 0,-1-3 1 0 0,1 2 52 0 0,0 4-36 0 0,0 0-1 0 0,-1 0 1 0 0,1 0 0 0 0,0 1-1 0 0,0-1 1 0 0,0 0 0 0 0,0 0-1 0 0,1 2 1 0 0,-1 4 1 0 0,1 2 54 0 0,0 0 0 0 0,1 1-1 0 0,0-1 1 0 0,5 16 0 0 0,1 3 51 0 0,-5-20-98 0 0,0 0 1 0 0,1 0 0 0 0,0-1 0 0 0,8 14 0 0 0,3 6 3 0 0,-10-18-199 0 0,0-1 0 0 0,1 0 0 0 0,0 0-1 0 0,0 0 1 0 0,1-1 0 0 0,0 0 0 0 0,1 0 0 0 0,0-1 0 0 0,0 0-1 0 0,17 11 1 0 0,-11-12-1574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0:4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71 5984 0 0,'0'0'464'0'0,"0"0"-357"0"0,0 0 0 0 0,0 1 0 0 0,0-1 0 0 0,0 0 0 0 0,0 0 0 0 0,0 1 0 0 0,-1-1 0 0 0,1 0 0 0 0,0 0 0 0 0,0 1 0 0 0,0-1 0 0 0,0 0 0 0 0,-1 0 1 0 0,1 1-1 0 0,0-1 0 0 0,0 0 0 0 0,0 0 0 0 0,-1 0 0 0 0,1 1 0 0 0,0-1 0 0 0,0 0 0 0 0,-1 0 0 0 0,1 0 0 0 0,-1 0 466 0 0,-1 0 1 0 0,1-1-1 0 0,0 0 1 0 0,0 1-1 0 0,-1-1 1 0 0,1 0-1 0 0,0 0 0 0 0,0 1 1 0 0,0-1-1 0 0,0 0 1 0 0,-1-1-1 0 0,-10-8 2295 0 0,8 8-1940 0 0,-1-1 0 0 0,0 0 0 0 0,-7-7-1 0 0,-8-5 570 0 0,16 12-1246 0 0,0 0 0 0 0,-1 1 0 0 0,1-1 0 0 0,-1 1-1 0 0,0 0 1 0 0,0 0 0 0 0,0 0 0 0 0,0 1 0 0 0,0 0 0 0 0,-5-1 0 0 0,9 2-202 0 0,-1 0 1 0 0,1 1-1 0 0,0-1 0 0 0,-1 0 1 0 0,1 1-1 0 0,0-1 0 0 0,-1 1 1 0 0,1-1-1 0 0,-2 3 0 0 0,-4 0 31 0 0,4-2-61 0 0,1 0 0 0 0,-1 0 0 0 0,1 0 0 0 0,-1 1 0 0 0,1-1 1 0 0,0 1-1 0 0,-1-1 0 0 0,1 1 0 0 0,0 0 0 0 0,0 0 0 0 0,0 0 0 0 0,-2 3 0 0 0,-1 1-18 0 0,1 0 0 0 0,0 1 0 0 0,-4 7 0 0 0,4-7-34 0 0,2 1-1 0 0,-1-1 1 0 0,1 1 0 0 0,0-1-1 0 0,0 1 1 0 0,1 0 0 0 0,0-1-1 0 0,1 12 1 0 0,0-6-30 0 0,1-1 0 0 0,0 0 0 0 0,1 0-1 0 0,5 19 1 0 0,-5-25 28 0 0,1 0 1 0 0,0 0-1 0 0,0 0 0 0 0,0 0 1 0 0,5 6-1 0 0,3 7-102 0 0,-9-17 115 0 0,0 0 0 0 0,-1 0 0 0 0,1 0 0 0 0,0 0 0 0 0,0 0 0 0 0,0-1 1 0 0,1 1-1 0 0,-1-1 0 0 0,4 3 0 0 0,5 3-92 0 0,-10-6 96 0 0,0-1 0 0 0,1 1-1 0 0,-1-1 1 0 0,0 1 0 0 0,1-1 0 0 0,-1 0 0 0 0,1 0 0 0 0,-1 0 0 0 0,1 0 0 0 0,-1 0 0 0 0,0 0 0 0 0,1 0 0 0 0,-1 0 0 0 0,2-1 0 0 0,1 1-25 0 0,2-1 20 0 0,0 0 0 0 0,1-1-1 0 0,-2 0 1 0 0,1 0 0 0 0,0 0 0 0 0,0-1-1 0 0,-1 1 1 0 0,1-2 0 0 0,-1 1 0 0 0,8-6-1 0 0,0 0 8 0 0,-5 4 17 0 0,-1 0 0 0 0,1-1 0 0 0,-1 0 0 0 0,0 0 1 0 0,-1-1-1 0 0,0 0 0 0 0,0 0 0 0 0,0-1 0 0 0,7-12 0 0 0,-11 16 11 0 0,1 1 0 0 0,-1 0 0 0 0,1 0 0 0 0,-1 0 0 0 0,1 0 1 0 0,0 0-1 0 0,0 0 0 0 0,1 1 0 0 0,-1 0 0 0 0,7-4 0 0 0,-8 4-6 0 0,0 1 694 0 0,1 3-618 0 0,-1 1 0 0 0,-1 0 1 0 0,1-1-1 0 0,0 1 1 0 0,-1 0-1 0 0,1 0 0 0 0,-1 0 1 0 0,0 0-1 0 0,0 0 1 0 0,1 4-1 0 0,4 33 118 0 0,-5-35-167 0 0,18 96 74 0 0,-18-94-81 0 0,0-1-1 0 0,1 1 1 0 0,0-1-1 0 0,5 12 1 0 0,0-2 54 0 0,-4-8-319 0 0,0 0 1 0 0,1 0-1 0 0,0-1 0 0 0,0 1 0 0 0,1-1 1 0 0,0 0-1 0 0,1 0 0 0 0,-1-1 0 0 0,1 0 1 0 0,0 0-1 0 0,1 0 0 0 0,13 9 0 0 0,-10-10-1577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0:50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13824 0 0,'0'0'4054'0'0,"12"1"-195"0"0,-10 0-3715 0 0,0-1 0 0 0,-1 1 0 0 0,1-1 0 0 0,0 1 1 0 0,0-1-1 0 0,0 0 0 0 0,0 1 0 0 0,0-1 0 0 0,0 0 1 0 0,0-1-1 0 0,0 1 0 0 0,2 0 0 0 0,27-9 1191 0 0,-1 1-243 0 0,-1 3-662 0 0,-12 2-120 0 0,-1 0 1 0 0,23 0-1 0 0,-31 2-1237 0 0,0 0 0 0 0,1 0-1 0 0,14-5 1 0 0,1 0-3269 0 0,-8 2-4178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0:5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17855 0 0,'0'0'4151'0'0,"0"0"-4092"0"0,1 0-1 0 0,-1 0 1 0 0,0 0-1 0 0,0 0 1 0 0,0 0-1 0 0,0 0 1 0 0,1 0 0 0 0,-1 0-1 0 0,0 0 1 0 0,0 0-1 0 0,0 0 1 0 0,1 0-1 0 0,-1 0 1 0 0,0 0-1 0 0,0 0 1 0 0,0 0 0 0 0,1 0-1 0 0,-1 0 1 0 0,0 0-1 0 0,0 0 1 0 0,0 0-1 0 0,0 0 1 0 0,1 0 0 0 0,-1 0-1 0 0,0 0 1 0 0,0 0-1 0 0,0 1 1 0 0,0-1-1 0 0,1 0 1 0 0,-1 0 0 0 0,0 0-1 0 0,0 0 1 0 0,0 0-1 0 0,0 0 1 0 0,0 1-1 0 0,0-1 1 0 0,0 0-1 0 0,1 0 1 0 0,-1 1 0 0 0,3 2 155 0 0,1 1-1 0 0,-1 0 1 0 0,0 0 0 0 0,0 0 0 0 0,0 0 0 0 0,-1 1 0 0 0,0-1 0 0 0,1 1 0 0 0,1 6 0 0 0,12 50 518 0 0,-11-37-603 0 0,6 22 8 0 0,9 92 0 0 0,-19-123-143 0 0,3 27-213 0 0,-3 1-1 0 0,-1-1 1 0 0,-6 54-1 0 0,3-88-730 0 0,13-56 784 0 0,-9 47 166 0 0,9-28 0 0 0,-9 28 0 0 0,0-1 0 0 0,0 0 0 0 0,0 1 0 0 0,0-1 0 0 0,0 1 0 0 0,0-1 0 0 0,0 1 0 0 0,1-1 0 0 0,-1 1 0 0 0,0 0 0 0 0,1 0 0 0 0,0 0 0 0 0,2-2 0 0 0,0 1 0 0 0,0-1 0 0 0,0 1 0 0 0,0-1 0 0 0,0 0 0 0 0,0-1 0 0 0,4-4 0 0 0,11-9 0 0 0,-6 7 0 0 0,-11 8 0 0 0,1-1 0 0 0,0 1 0 0 0,0 0 0 0 0,0 0 0 0 0,0 0 0 0 0,0 1 0 0 0,0-1 0 0 0,1 1 0 0 0,-1-1 0 0 0,0 1 0 0 0,1 0 0 0 0,-1 1 0 0 0,1-1 0 0 0,0 0 0 0 0,4 1 0 0 0,-5 0 24 0 0,0-1 0 0 0,0 1-1 0 0,1-1 1 0 0,-1 0 0 0 0,4-1-1 0 0,-3 1 67 0 0,-1 0 0 0 0,0 0 0 0 0,0 0 0 0 0,1 1 0 0 0,4-1 0 0 0,0 1 112 0 0,4 0 130 0 0,1 0 0 0 0,16-3 0 0 0,-27 3-311 0 0,0 0 0 0 0,1 0 1 0 0,-1 1-1 0 0,0-1 0 0 0,0 1 0 0 0,0-1 0 0 0,0 1 0 0 0,0 0 1 0 0,0 0-1 0 0,0 0 0 0 0,0 0 0 0 0,-1 0 0 0 0,4 3 0 0 0,-1-1 5 0 0,0-1 0 0 0,0 2 0 0 0,-1-1-1 0 0,1 0 1 0 0,3 7 0 0 0,-5-7 36 0 0,0-1 0 0 0,0 1 0 0 0,-1 0 0 0 0,1 0 0 0 0,-1 1 0 0 0,0-1 0 0 0,0 0 0 0 0,0 0 0 0 0,0 1 1 0 0,-1-1-1 0 0,1 0 0 0 0,-1 1 0 0 0,0-1 0 0 0,0 0 0 0 0,0 1 0 0 0,0-1 0 0 0,-1 0 0 0 0,1 1 0 0 0,-1-1 0 0 0,0 0 0 0 0,0 0 0 0 0,0 1 1 0 0,-1-1-1 0 0,1 0 0 0 0,-1 0 0 0 0,1 0 0 0 0,-1 0 0 0 0,0-1 0 0 0,0 1 0 0 0,0 0 0 0 0,-1-1 0 0 0,1 0 0 0 0,-5 4 0 0 0,-5 3 17 0 0,-1-1-1 0 0,0 0 1 0 0,0-1 0 0 0,-14 6-1 0 0,-15 7 32 0 0,29-14-220 0 0,-1-1 0 0 0,-1 0 1 0 0,1-1-1 0 0,-24 3 0 0 0,-24 8-317 0 0,52-12 104 0 0,1 0-1 0 0,0 0 1 0 0,-1-2-1 0 0,-12 2 1 0 0,16-3-466 0 0,-1 0 1 0 0,1 0-1 0 0,0-1 1 0 0,-9-1-1 0 0,-7-4-8058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0:54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9216 0 0,'-2'4'242'0'0,"1"-1"1"0"0,-1 0 0 0 0,0 0-1 0 0,0 0 1 0 0,0 0 0 0 0,0 0-1 0 0,0 0 1 0 0,0-1 0 0 0,-6 5-1 0 0,6-4 388 0 0,0 1-1 0 0,0-1 1 0 0,0 0-1 0 0,0 0 1 0 0,1 1-1 0 0,0-1 0 0 0,-1 1 1 0 0,0 6-1 0 0,-4 9 675 0 0,1-7-973 0 0,0 0 0 0 0,0 1-1 0 0,1 0 1 0 0,1 0-1 0 0,0 1 1 0 0,1-1-1 0 0,1 0 1 0 0,0 1-1 0 0,0-1 1 0 0,3 25-1 0 0,-1-35-379 0 0,-1 0-1 0 0,1 0 0 0 0,-1 0 1 0 0,0 1-1 0 0,0-1 0 0 0,0 0 0 0 0,-1 0 1 0 0,1 0-1 0 0,-1 0 0 0 0,-1 6 1 0 0,1-8-253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0:55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28 204 7368 0 0,'0'0'998'0'0,"0"2"246"0"0,0 4 161 0 0,-1 1 0 0 0,-1-1 0 0 0,1 0 0 0 0,-5 12 0 0 0,4-11-940 0 0,-1-1 1 0 0,2 1-1 0 0,-1-1 1 0 0,1 1-1 0 0,-1 8 0 0 0,-2 4 60 0 0,4-18-497 0 0,-1 1 0 0 0,1-1 0 0 0,0 0 1 0 0,-1 1-1 0 0,1-1 0 0 0,0 1 1 0 0,0-1-1 0 0,0 1 0 0 0,0-1 1 0 0,0 2-1 0 0,1 1 12 0 0,0-1 1 0 0,1 1 0 0 0,-1-1-1 0 0,1 1 1 0 0,0-1-1 0 0,-1 0 1 0 0,4 4-1 0 0,-3-3-34 0 0,1 0-1 0 0,-1 0 0 0 0,1 0 0 0 0,0 0 1 0 0,1 0-1 0 0,-1-1 0 0 0,0 1 0 0 0,1-1 1 0 0,0 0-1 0 0,0 0 0 0 0,0 0 0 0 0,0-1 1 0 0,0 1-1 0 0,1-1 0 0 0,8 3 0 0 0,-10-4 10 0 0,1 0 0 0 0,0 0 0 0 0,0 0 0 0 0,0-1 0 0 0,0 1 0 0 0,0-1 0 0 0,0 0 0 0 0,0 0-1 0 0,0-1 1 0 0,0 1 0 0 0,0-1 0 0 0,0 0 0 0 0,0 0 0 0 0,-1 0 0 0 0,1 0 0 0 0,0-1 0 0 0,0 1 0 0 0,-1-1 0 0 0,1 0-1 0 0,4-4 1 0 0,-1 0 67 0 0,-1 0 0 0 0,0 0-1 0 0,0 0 1 0 0,0-1 0 0 0,-1 0-1 0 0,0 0 1 0 0,-1 0 0 0 0,7-13-1 0 0,-11 20-78 0 0,16-32 186 0 0,15-42 0 0 0,-27 62-116 0 0,-1 1 1 0 0,0 0-1 0 0,-1-1 0 0 0,0 1 0 0 0,-1-1 1 0 0,-1 1-1 0 0,1-1 0 0 0,-3-13 0 0 0,2 20-68 0 0,-1-1-1 0 0,-1 1 1 0 0,1 0-1 0 0,-1 0 1 0 0,0 0-1 0 0,0 0 1 0 0,0 0-1 0 0,-1 0 1 0 0,0 0-1 0 0,0 1 1 0 0,0-1-1 0 0,0 1 1 0 0,-1 0-1 0 0,0 0 1 0 0,0 0-1 0 0,0 0 1 0 0,0 1-1 0 0,0 0 1 0 0,-1 0-1 0 0,0 0 1 0 0,1 0-1 0 0,-1 1 1 0 0,0 0-1 0 0,0 0 1 0 0,0 0-1 0 0,-1 0 1 0 0,1 1-1 0 0,0 0 1 0 0,-1 0-1 0 0,1 0 1 0 0,-1 1-1 0 0,1 0 1 0 0,0 0-1 0 0,-8 1 1 0 0,-7 3-389 0 0,-1 1-1068 0 0,4-4-4935 0 0,8-1 53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31T23:30:55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14256 0 0,'0'0'653'0'0,"1"1"-16"0"0,4 6-501 0 0,0-1-1 0 0,0 0 1 0 0,1 0 0 0 0,9 7-1 0 0,15 17 2562 0 0,-16-13-1115 0 0,-9-11-1218 0 0,0 0 0 0 0,0 0 0 0 0,-1 0 0 0 0,1 0 0 0 0,-1 1 0 0 0,-1-1 0 0 0,5 13 0 0 0,1 11 804 0 0,7 40 0 0 0,-15-58-1129 0 0,0-1 0 0 0,0 1 0 0 0,-1 0 0 0 0,-1 0-1 0 0,0 0 1 0 0,-4 19 0 0 0,-4 11 41 0 0,5-14-178 0 0,-3-1 1 0 0,0 0 0 0 0,-1 0 0 0 0,-2-1-1 0 0,-12 26 1 0 0,8-27-285 0 0,-41 70-4469 0 0,34-67-2659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26A2-E6D3-4FD8-90B1-7469BEF451EF}" type="datetimeFigureOut">
              <a:rPr lang="en-AU" smtClean="0"/>
              <a:t>1/09/2022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9329-E501-4AF3-9004-DE74661E42D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457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1/09/2022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EDIT TITLE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Lesson Topic/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44335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88638" y="48093"/>
            <a:ext cx="28355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Lesson Closure</a:t>
            </a:r>
          </a:p>
        </p:txBody>
      </p:sp>
      <p:sp>
        <p:nvSpPr>
          <p:cNvPr id="12" name="Pentagon 11"/>
          <p:cNvSpPr/>
          <p:nvPr userDrawn="1"/>
        </p:nvSpPr>
        <p:spPr>
          <a:xfrm>
            <a:off x="88638" y="3248025"/>
            <a:ext cx="23402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Closure</a:t>
            </a:r>
          </a:p>
        </p:txBody>
      </p:sp>
    </p:spTree>
    <p:extLst>
      <p:ext uri="{BB962C8B-B14F-4D97-AF65-F5344CB8AC3E}">
        <p14:creationId xmlns:p14="http://schemas.microsoft.com/office/powerpoint/2010/main" val="275105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1/09/2022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117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1/09/2022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1023257"/>
            <a:ext cx="10515600" cy="178525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This slide is designed so that you can copy the prompt box you need and insert it into your slides.</a:t>
            </a:r>
          </a:p>
          <a:p>
            <a:pPr marL="0" indent="0">
              <a:buNone/>
            </a:pPr>
            <a:r>
              <a:rPr lang="en-AU" dirty="0"/>
              <a:t>This slide is hidden and will not be included when presenting your lesson.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49628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823158" y="3602071"/>
            <a:ext cx="2035630" cy="971026"/>
            <a:chOff x="2813050" y="3602071"/>
            <a:chExt cx="2035630" cy="971026"/>
          </a:xfrm>
        </p:grpSpPr>
        <p:sp>
          <p:nvSpPr>
            <p:cNvPr id="12" name="Rectangle 11"/>
            <p:cNvSpPr/>
            <p:nvPr/>
          </p:nvSpPr>
          <p:spPr>
            <a:xfrm>
              <a:off x="2813051" y="3931961"/>
              <a:ext cx="2035629" cy="641136"/>
            </a:xfrm>
            <a:prstGeom prst="rect">
              <a:avLst/>
            </a:prstGeom>
            <a:solidFill>
              <a:srgbClr val="8E4FC9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3050" y="3602071"/>
              <a:ext cx="2035629" cy="307777"/>
            </a:xfrm>
            <a:prstGeom prst="rect">
              <a:avLst/>
            </a:prstGeom>
            <a:solidFill>
              <a:srgbClr val="8A2BE2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VOCABULARY</a:t>
              </a: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975225" y="3602071"/>
            <a:ext cx="2035629" cy="971026"/>
            <a:chOff x="4965700" y="3602071"/>
            <a:chExt cx="2035629" cy="971026"/>
          </a:xfrm>
        </p:grpSpPr>
        <p:sp>
          <p:nvSpPr>
            <p:cNvPr id="15" name="TextBox 14"/>
            <p:cNvSpPr txBox="1"/>
            <p:nvPr/>
          </p:nvSpPr>
          <p:spPr>
            <a:xfrm>
              <a:off x="4965700" y="3602071"/>
              <a:ext cx="2035629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EXTENSION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5700" y="3931961"/>
              <a:ext cx="2035629" cy="641136"/>
            </a:xfrm>
            <a:prstGeom prst="rect">
              <a:avLst/>
            </a:prstGeom>
            <a:solidFill>
              <a:srgbClr val="E6B82E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7113813" y="3602071"/>
            <a:ext cx="2035630" cy="971026"/>
            <a:chOff x="7094763" y="3602071"/>
            <a:chExt cx="2035630" cy="971026"/>
          </a:xfrm>
        </p:grpSpPr>
        <p:sp>
          <p:nvSpPr>
            <p:cNvPr id="18" name="TextBox 17"/>
            <p:cNvSpPr txBox="1"/>
            <p:nvPr/>
          </p:nvSpPr>
          <p:spPr>
            <a:xfrm>
              <a:off x="7094764" y="3602071"/>
              <a:ext cx="2035629" cy="30777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HINT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94763" y="3931961"/>
              <a:ext cx="2035629" cy="641136"/>
            </a:xfrm>
            <a:prstGeom prst="rect">
              <a:avLst/>
            </a:prstGeom>
            <a:solidFill>
              <a:srgbClr val="1E9654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60399" y="3602071"/>
            <a:ext cx="2035630" cy="971026"/>
            <a:chOff x="660399" y="3602071"/>
            <a:chExt cx="2035630" cy="971026"/>
          </a:xfrm>
        </p:grpSpPr>
        <p:sp>
          <p:nvSpPr>
            <p:cNvPr id="21" name="TextBox 20"/>
            <p:cNvSpPr txBox="1"/>
            <p:nvPr/>
          </p:nvSpPr>
          <p:spPr>
            <a:xfrm>
              <a:off x="660400" y="3602071"/>
              <a:ext cx="2035629" cy="307777"/>
            </a:xfrm>
            <a:prstGeom prst="rect">
              <a:avLst/>
            </a:prstGeom>
            <a:solidFill>
              <a:srgbClr val="01244E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CFU 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399" y="3931961"/>
              <a:ext cx="2035629" cy="641136"/>
            </a:xfrm>
            <a:prstGeom prst="rect">
              <a:avLst/>
            </a:prstGeom>
            <a:solidFill>
              <a:srgbClr val="163B68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Pentagon 22"/>
          <p:cNvSpPr/>
          <p:nvPr userDrawn="1"/>
        </p:nvSpPr>
        <p:spPr>
          <a:xfrm>
            <a:off x="94181" y="-59847"/>
            <a:ext cx="3839549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Prompt Box Slide</a:t>
            </a:r>
          </a:p>
        </p:txBody>
      </p:sp>
    </p:spTree>
    <p:extLst>
      <p:ext uri="{BB962C8B-B14F-4D97-AF65-F5344CB8AC3E}">
        <p14:creationId xmlns:p14="http://schemas.microsoft.com/office/powerpoint/2010/main" val="99493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0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1" name="Pentagon 10"/>
          <p:cNvSpPr/>
          <p:nvPr userDrawn="1"/>
        </p:nvSpPr>
        <p:spPr>
          <a:xfrm>
            <a:off x="88639" y="86887"/>
            <a:ext cx="267550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Daily Review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33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6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7" name="Pentagon 16"/>
          <p:cNvSpPr/>
          <p:nvPr userDrawn="1"/>
        </p:nvSpPr>
        <p:spPr>
          <a:xfrm>
            <a:off x="88639" y="86887"/>
            <a:ext cx="2487038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Vocabulary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990216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7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88638" y="86887"/>
            <a:ext cx="3561981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Learning Objective</a:t>
            </a:r>
          </a:p>
        </p:txBody>
      </p:sp>
      <p:sp>
        <p:nvSpPr>
          <p:cNvPr id="15" name="Pentagon 14"/>
          <p:cNvSpPr/>
          <p:nvPr userDrawn="1"/>
        </p:nvSpPr>
        <p:spPr>
          <a:xfrm>
            <a:off x="88639" y="3248025"/>
            <a:ext cx="29784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72286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9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0" name="Pentagon 9"/>
          <p:cNvSpPr/>
          <p:nvPr userDrawn="1"/>
        </p:nvSpPr>
        <p:spPr>
          <a:xfrm>
            <a:off x="88638" y="86887"/>
            <a:ext cx="4225096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Concept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77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88638" y="86887"/>
            <a:ext cx="318796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Guided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7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88637" y="86887"/>
            <a:ext cx="4026163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Independent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9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4570-5939-43EF-9B7B-854F84FD3A97}" type="datetimeFigureOut">
              <a:rPr lang="en-AU" smtClean="0"/>
              <a:t>1/09/2022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8769-0E83-4683-82FB-4EA77C66346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7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00.png"/><Relationship Id="rId21" Type="http://schemas.openxmlformats.org/officeDocument/2006/relationships/customXml" Target="../ink/ink89.xml"/><Relationship Id="rId42" Type="http://schemas.openxmlformats.org/officeDocument/2006/relationships/image" Target="../media/image128.png"/><Relationship Id="rId47" Type="http://schemas.openxmlformats.org/officeDocument/2006/relationships/customXml" Target="../ink/ink103.xml"/><Relationship Id="rId63" Type="http://schemas.openxmlformats.org/officeDocument/2006/relationships/customXml" Target="../ink/ink111.xml"/><Relationship Id="rId68" Type="http://schemas.openxmlformats.org/officeDocument/2006/relationships/image" Target="../media/image141.png"/><Relationship Id="rId7" Type="http://schemas.microsoft.com/office/2007/relationships/hdphoto" Target="../media/hdphoto3.wdp"/><Relationship Id="rId71" Type="http://schemas.openxmlformats.org/officeDocument/2006/relationships/image" Target="../media/image144.png"/><Relationship Id="rId2" Type="http://schemas.openxmlformats.org/officeDocument/2006/relationships/image" Target="../media/image1070.png"/><Relationship Id="rId16" Type="http://schemas.openxmlformats.org/officeDocument/2006/relationships/image" Target="../media/image1160.png"/><Relationship Id="rId29" Type="http://schemas.openxmlformats.org/officeDocument/2006/relationships/customXml" Target="../ink/ink94.xml"/><Relationship Id="rId11" Type="http://schemas.openxmlformats.org/officeDocument/2006/relationships/customXml" Target="../ink/ink84.xml"/><Relationship Id="rId24" Type="http://schemas.openxmlformats.org/officeDocument/2006/relationships/customXml" Target="../ink/ink91.xml"/><Relationship Id="rId32" Type="http://schemas.openxmlformats.org/officeDocument/2006/relationships/image" Target="../media/image123.png"/><Relationship Id="rId37" Type="http://schemas.openxmlformats.org/officeDocument/2006/relationships/customXml" Target="../ink/ink98.xml"/><Relationship Id="rId40" Type="http://schemas.openxmlformats.org/officeDocument/2006/relationships/image" Target="../media/image127.png"/><Relationship Id="rId45" Type="http://schemas.openxmlformats.org/officeDocument/2006/relationships/customXml" Target="../ink/ink102.xml"/><Relationship Id="rId53" Type="http://schemas.openxmlformats.org/officeDocument/2006/relationships/customXml" Target="../ink/ink106.xml"/><Relationship Id="rId58" Type="http://schemas.openxmlformats.org/officeDocument/2006/relationships/image" Target="../media/image136.png"/><Relationship Id="rId66" Type="http://schemas.openxmlformats.org/officeDocument/2006/relationships/image" Target="../media/image140.png"/><Relationship Id="rId5" Type="http://schemas.openxmlformats.org/officeDocument/2006/relationships/image" Target="../media/image1100.png"/><Relationship Id="rId61" Type="http://schemas.openxmlformats.org/officeDocument/2006/relationships/customXml" Target="../ink/ink110.xml"/><Relationship Id="rId19" Type="http://schemas.openxmlformats.org/officeDocument/2006/relationships/customXml" Target="../ink/ink88.xml"/><Relationship Id="rId14" Type="http://schemas.openxmlformats.org/officeDocument/2006/relationships/image" Target="../media/image1150.png"/><Relationship Id="rId22" Type="http://schemas.openxmlformats.org/officeDocument/2006/relationships/image" Target="../media/image1190.png"/><Relationship Id="rId27" Type="http://schemas.openxmlformats.org/officeDocument/2006/relationships/customXml" Target="../ink/ink93.xml"/><Relationship Id="rId30" Type="http://schemas.openxmlformats.org/officeDocument/2006/relationships/image" Target="../media/image1220.png"/><Relationship Id="rId35" Type="http://schemas.openxmlformats.org/officeDocument/2006/relationships/customXml" Target="../ink/ink97.xml"/><Relationship Id="rId43" Type="http://schemas.openxmlformats.org/officeDocument/2006/relationships/customXml" Target="../ink/ink101.xml"/><Relationship Id="rId48" Type="http://schemas.openxmlformats.org/officeDocument/2006/relationships/image" Target="../media/image131.png"/><Relationship Id="rId56" Type="http://schemas.openxmlformats.org/officeDocument/2006/relationships/image" Target="../media/image135.png"/><Relationship Id="rId64" Type="http://schemas.openxmlformats.org/officeDocument/2006/relationships/image" Target="../media/image139.png"/><Relationship Id="rId69" Type="http://schemas.openxmlformats.org/officeDocument/2006/relationships/image" Target="../media/image142.png"/><Relationship Id="rId8" Type="http://schemas.openxmlformats.org/officeDocument/2006/relationships/image" Target="../media/image122.png"/><Relationship Id="rId51" Type="http://schemas.openxmlformats.org/officeDocument/2006/relationships/customXml" Target="../ink/ink105.xml"/><Relationship Id="rId72" Type="http://schemas.openxmlformats.org/officeDocument/2006/relationships/image" Target="../media/image145.png"/><Relationship Id="rId3" Type="http://schemas.openxmlformats.org/officeDocument/2006/relationships/image" Target="../media/image1080.png"/><Relationship Id="rId12" Type="http://schemas.openxmlformats.org/officeDocument/2006/relationships/image" Target="../media/image1140.png"/><Relationship Id="rId17" Type="http://schemas.openxmlformats.org/officeDocument/2006/relationships/customXml" Target="../ink/ink87.xml"/><Relationship Id="rId25" Type="http://schemas.openxmlformats.org/officeDocument/2006/relationships/customXml" Target="../ink/ink92.xml"/><Relationship Id="rId33" Type="http://schemas.openxmlformats.org/officeDocument/2006/relationships/customXml" Target="../ink/ink96.xml"/><Relationship Id="rId38" Type="http://schemas.openxmlformats.org/officeDocument/2006/relationships/image" Target="../media/image126.png"/><Relationship Id="rId46" Type="http://schemas.openxmlformats.org/officeDocument/2006/relationships/image" Target="../media/image130.png"/><Relationship Id="rId59" Type="http://schemas.openxmlformats.org/officeDocument/2006/relationships/customXml" Target="../ink/ink109.xml"/><Relationship Id="rId67" Type="http://schemas.openxmlformats.org/officeDocument/2006/relationships/customXml" Target="../ink/ink113.xml"/><Relationship Id="rId20" Type="http://schemas.openxmlformats.org/officeDocument/2006/relationships/image" Target="../media/image1180.png"/><Relationship Id="rId41" Type="http://schemas.openxmlformats.org/officeDocument/2006/relationships/customXml" Target="../ink/ink100.xml"/><Relationship Id="rId54" Type="http://schemas.openxmlformats.org/officeDocument/2006/relationships/image" Target="../media/image134.png"/><Relationship Id="rId62" Type="http://schemas.openxmlformats.org/officeDocument/2006/relationships/image" Target="../media/image138.png"/><Relationship Id="rId70" Type="http://schemas.openxmlformats.org/officeDocument/2006/relationships/image" Target="../media/image1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1.png"/><Relationship Id="rId15" Type="http://schemas.openxmlformats.org/officeDocument/2006/relationships/customXml" Target="../ink/ink86.xml"/><Relationship Id="rId23" Type="http://schemas.openxmlformats.org/officeDocument/2006/relationships/customXml" Target="../ink/ink90.xml"/><Relationship Id="rId28" Type="http://schemas.openxmlformats.org/officeDocument/2006/relationships/image" Target="../media/image1210.png"/><Relationship Id="rId36" Type="http://schemas.openxmlformats.org/officeDocument/2006/relationships/image" Target="../media/image125.png"/><Relationship Id="rId49" Type="http://schemas.openxmlformats.org/officeDocument/2006/relationships/customXml" Target="../ink/ink104.xml"/><Relationship Id="rId57" Type="http://schemas.openxmlformats.org/officeDocument/2006/relationships/customXml" Target="../ink/ink108.xml"/><Relationship Id="rId10" Type="http://schemas.openxmlformats.org/officeDocument/2006/relationships/image" Target="../media/image1130.png"/><Relationship Id="rId31" Type="http://schemas.openxmlformats.org/officeDocument/2006/relationships/customXml" Target="../ink/ink95.xml"/><Relationship Id="rId44" Type="http://schemas.openxmlformats.org/officeDocument/2006/relationships/image" Target="../media/image129.png"/><Relationship Id="rId52" Type="http://schemas.openxmlformats.org/officeDocument/2006/relationships/image" Target="../media/image133.png"/><Relationship Id="rId60" Type="http://schemas.openxmlformats.org/officeDocument/2006/relationships/image" Target="../media/image137.png"/><Relationship Id="rId65" Type="http://schemas.openxmlformats.org/officeDocument/2006/relationships/customXml" Target="../ink/ink112.xml"/><Relationship Id="rId4" Type="http://schemas.openxmlformats.org/officeDocument/2006/relationships/image" Target="../media/image1090.png"/><Relationship Id="rId9" Type="http://schemas.openxmlformats.org/officeDocument/2006/relationships/customXml" Target="../ink/ink83.xml"/><Relationship Id="rId13" Type="http://schemas.openxmlformats.org/officeDocument/2006/relationships/customXml" Target="../ink/ink85.xml"/><Relationship Id="rId18" Type="http://schemas.openxmlformats.org/officeDocument/2006/relationships/image" Target="../media/image1170.png"/><Relationship Id="rId39" Type="http://schemas.openxmlformats.org/officeDocument/2006/relationships/customXml" Target="../ink/ink99.xml"/><Relationship Id="rId34" Type="http://schemas.openxmlformats.org/officeDocument/2006/relationships/image" Target="../media/image124.png"/><Relationship Id="rId50" Type="http://schemas.openxmlformats.org/officeDocument/2006/relationships/image" Target="../media/image132.png"/><Relationship Id="rId55" Type="http://schemas.openxmlformats.org/officeDocument/2006/relationships/customXml" Target="../ink/ink10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2.png"/><Relationship Id="rId21" Type="http://schemas.openxmlformats.org/officeDocument/2006/relationships/customXml" Target="../ink/ink119.xml"/><Relationship Id="rId42" Type="http://schemas.openxmlformats.org/officeDocument/2006/relationships/image" Target="../media/image180.png"/><Relationship Id="rId47" Type="http://schemas.openxmlformats.org/officeDocument/2006/relationships/customXml" Target="../ink/ink132.xml"/><Relationship Id="rId63" Type="http://schemas.openxmlformats.org/officeDocument/2006/relationships/customXml" Target="../ink/ink140.xml"/><Relationship Id="rId68" Type="http://schemas.openxmlformats.org/officeDocument/2006/relationships/image" Target="../media/image193.png"/><Relationship Id="rId16" Type="http://schemas.openxmlformats.org/officeDocument/2006/relationships/image" Target="../media/image167.png"/><Relationship Id="rId11" Type="http://schemas.openxmlformats.org/officeDocument/2006/relationships/customXml" Target="../ink/ink114.xml"/><Relationship Id="rId24" Type="http://schemas.openxmlformats.org/officeDocument/2006/relationships/image" Target="../media/image171.png"/><Relationship Id="rId32" Type="http://schemas.openxmlformats.org/officeDocument/2006/relationships/image" Target="../media/image175.png"/><Relationship Id="rId37" Type="http://schemas.openxmlformats.org/officeDocument/2006/relationships/customXml" Target="../ink/ink127.xml"/><Relationship Id="rId40" Type="http://schemas.openxmlformats.org/officeDocument/2006/relationships/image" Target="../media/image179.png"/><Relationship Id="rId45" Type="http://schemas.openxmlformats.org/officeDocument/2006/relationships/customXml" Target="../ink/ink131.xml"/><Relationship Id="rId53" Type="http://schemas.openxmlformats.org/officeDocument/2006/relationships/customXml" Target="../ink/ink135.xml"/><Relationship Id="rId58" Type="http://schemas.openxmlformats.org/officeDocument/2006/relationships/image" Target="../media/image188.png"/><Relationship Id="rId66" Type="http://schemas.openxmlformats.org/officeDocument/2006/relationships/image" Target="../media/image192.png"/><Relationship Id="rId74" Type="http://schemas.openxmlformats.org/officeDocument/2006/relationships/image" Target="../media/image196.png"/><Relationship Id="rId79" Type="http://schemas.openxmlformats.org/officeDocument/2006/relationships/image" Target="../media/image201.png"/><Relationship Id="rId5" Type="http://schemas.openxmlformats.org/officeDocument/2006/relationships/image" Target="../media/image159.png"/><Relationship Id="rId61" Type="http://schemas.openxmlformats.org/officeDocument/2006/relationships/customXml" Target="../ink/ink139.xml"/><Relationship Id="rId19" Type="http://schemas.openxmlformats.org/officeDocument/2006/relationships/customXml" Target="../ink/ink118.xml"/><Relationship Id="rId14" Type="http://schemas.openxmlformats.org/officeDocument/2006/relationships/image" Target="../media/image166.png"/><Relationship Id="rId22" Type="http://schemas.openxmlformats.org/officeDocument/2006/relationships/image" Target="../media/image170.png"/><Relationship Id="rId27" Type="http://schemas.openxmlformats.org/officeDocument/2006/relationships/customXml" Target="../ink/ink122.xml"/><Relationship Id="rId30" Type="http://schemas.openxmlformats.org/officeDocument/2006/relationships/image" Target="../media/image174.png"/><Relationship Id="rId35" Type="http://schemas.openxmlformats.org/officeDocument/2006/relationships/customXml" Target="../ink/ink126.xml"/><Relationship Id="rId43" Type="http://schemas.openxmlformats.org/officeDocument/2006/relationships/customXml" Target="../ink/ink130.xml"/><Relationship Id="rId48" Type="http://schemas.openxmlformats.org/officeDocument/2006/relationships/image" Target="../media/image183.png"/><Relationship Id="rId56" Type="http://schemas.openxmlformats.org/officeDocument/2006/relationships/image" Target="../media/image187.png"/><Relationship Id="rId64" Type="http://schemas.openxmlformats.org/officeDocument/2006/relationships/image" Target="../media/image191.png"/><Relationship Id="rId69" Type="http://schemas.openxmlformats.org/officeDocument/2006/relationships/customXml" Target="../ink/ink143.xml"/><Relationship Id="rId77" Type="http://schemas.openxmlformats.org/officeDocument/2006/relationships/image" Target="../media/image199.png"/><Relationship Id="rId8" Type="http://schemas.openxmlformats.org/officeDocument/2006/relationships/image" Target="../media/image162.png"/><Relationship Id="rId51" Type="http://schemas.openxmlformats.org/officeDocument/2006/relationships/customXml" Target="../ink/ink134.xml"/><Relationship Id="rId72" Type="http://schemas.openxmlformats.org/officeDocument/2006/relationships/image" Target="../media/image195.png"/><Relationship Id="rId3" Type="http://schemas.openxmlformats.org/officeDocument/2006/relationships/image" Target="../media/image157.png"/><Relationship Id="rId12" Type="http://schemas.openxmlformats.org/officeDocument/2006/relationships/image" Target="../media/image165.png"/><Relationship Id="rId17" Type="http://schemas.openxmlformats.org/officeDocument/2006/relationships/customXml" Target="../ink/ink117.xml"/><Relationship Id="rId25" Type="http://schemas.openxmlformats.org/officeDocument/2006/relationships/customXml" Target="../ink/ink121.xml"/><Relationship Id="rId33" Type="http://schemas.openxmlformats.org/officeDocument/2006/relationships/customXml" Target="../ink/ink125.xml"/><Relationship Id="rId38" Type="http://schemas.openxmlformats.org/officeDocument/2006/relationships/image" Target="../media/image178.png"/><Relationship Id="rId46" Type="http://schemas.openxmlformats.org/officeDocument/2006/relationships/image" Target="../media/image182.png"/><Relationship Id="rId59" Type="http://schemas.openxmlformats.org/officeDocument/2006/relationships/customXml" Target="../ink/ink138.xml"/><Relationship Id="rId67" Type="http://schemas.openxmlformats.org/officeDocument/2006/relationships/customXml" Target="../ink/ink142.xml"/><Relationship Id="rId20" Type="http://schemas.openxmlformats.org/officeDocument/2006/relationships/image" Target="../media/image169.png"/><Relationship Id="rId41" Type="http://schemas.openxmlformats.org/officeDocument/2006/relationships/customXml" Target="../ink/ink129.xml"/><Relationship Id="rId54" Type="http://schemas.openxmlformats.org/officeDocument/2006/relationships/image" Target="../media/image186.png"/><Relationship Id="rId62" Type="http://schemas.openxmlformats.org/officeDocument/2006/relationships/image" Target="../media/image190.png"/><Relationship Id="rId70" Type="http://schemas.openxmlformats.org/officeDocument/2006/relationships/image" Target="../media/image194.png"/><Relationship Id="rId75" Type="http://schemas.openxmlformats.org/officeDocument/2006/relationships/image" Target="../media/image19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0.png"/><Relationship Id="rId15" Type="http://schemas.openxmlformats.org/officeDocument/2006/relationships/customXml" Target="../ink/ink116.xml"/><Relationship Id="rId23" Type="http://schemas.openxmlformats.org/officeDocument/2006/relationships/customXml" Target="../ink/ink120.xml"/><Relationship Id="rId28" Type="http://schemas.openxmlformats.org/officeDocument/2006/relationships/image" Target="../media/image173.png"/><Relationship Id="rId36" Type="http://schemas.openxmlformats.org/officeDocument/2006/relationships/image" Target="../media/image177.png"/><Relationship Id="rId49" Type="http://schemas.openxmlformats.org/officeDocument/2006/relationships/customXml" Target="../ink/ink133.xml"/><Relationship Id="rId57" Type="http://schemas.openxmlformats.org/officeDocument/2006/relationships/customXml" Target="../ink/ink137.xml"/><Relationship Id="rId10" Type="http://schemas.openxmlformats.org/officeDocument/2006/relationships/image" Target="../media/image164.png"/><Relationship Id="rId31" Type="http://schemas.openxmlformats.org/officeDocument/2006/relationships/customXml" Target="../ink/ink124.xml"/><Relationship Id="rId44" Type="http://schemas.openxmlformats.org/officeDocument/2006/relationships/image" Target="../media/image181.png"/><Relationship Id="rId52" Type="http://schemas.openxmlformats.org/officeDocument/2006/relationships/image" Target="../media/image185.png"/><Relationship Id="rId60" Type="http://schemas.openxmlformats.org/officeDocument/2006/relationships/image" Target="../media/image189.png"/><Relationship Id="rId65" Type="http://schemas.openxmlformats.org/officeDocument/2006/relationships/customXml" Target="../ink/ink141.xml"/><Relationship Id="rId73" Type="http://schemas.openxmlformats.org/officeDocument/2006/relationships/customXml" Target="../ink/ink145.xml"/><Relationship Id="rId78" Type="http://schemas.openxmlformats.org/officeDocument/2006/relationships/image" Target="../media/image200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3" Type="http://schemas.openxmlformats.org/officeDocument/2006/relationships/customXml" Target="../ink/ink115.xml"/><Relationship Id="rId18" Type="http://schemas.openxmlformats.org/officeDocument/2006/relationships/image" Target="../media/image168.png"/><Relationship Id="rId39" Type="http://schemas.openxmlformats.org/officeDocument/2006/relationships/customXml" Target="../ink/ink128.xml"/><Relationship Id="rId34" Type="http://schemas.openxmlformats.org/officeDocument/2006/relationships/image" Target="../media/image176.png"/><Relationship Id="rId50" Type="http://schemas.openxmlformats.org/officeDocument/2006/relationships/image" Target="../media/image184.png"/><Relationship Id="rId55" Type="http://schemas.openxmlformats.org/officeDocument/2006/relationships/customXml" Target="../ink/ink136.xml"/><Relationship Id="rId76" Type="http://schemas.openxmlformats.org/officeDocument/2006/relationships/image" Target="../media/image198.png"/><Relationship Id="rId7" Type="http://schemas.openxmlformats.org/officeDocument/2006/relationships/image" Target="../media/image161.png"/><Relationship Id="rId71" Type="http://schemas.openxmlformats.org/officeDocument/2006/relationships/customXml" Target="../ink/ink144.xml"/><Relationship Id="rId2" Type="http://schemas.openxmlformats.org/officeDocument/2006/relationships/image" Target="../media/image156.png"/><Relationship Id="rId29" Type="http://schemas.openxmlformats.org/officeDocument/2006/relationships/customXml" Target="../ink/ink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9" Type="http://schemas.openxmlformats.org/officeDocument/2006/relationships/image" Target="../media/image36.png"/><Relationship Id="rId21" Type="http://schemas.openxmlformats.org/officeDocument/2006/relationships/customXml" Target="../ink/ink8.xml"/><Relationship Id="rId34" Type="http://schemas.openxmlformats.org/officeDocument/2006/relationships/image" Target="../media/image32.png"/><Relationship Id="rId7" Type="http://schemas.openxmlformats.org/officeDocument/2006/relationships/customXml" Target="../ink/ink1.xml"/><Relationship Id="rId12" Type="http://schemas.openxmlformats.org/officeDocument/2006/relationships/image" Target="../media/image21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35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customXml" Target="../ink/ink3.xml"/><Relationship Id="rId24" Type="http://schemas.openxmlformats.org/officeDocument/2006/relationships/image" Target="../media/image27.png"/><Relationship Id="rId32" Type="http://schemas.openxmlformats.org/officeDocument/2006/relationships/image" Target="../media/image31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9.png"/><Relationship Id="rId36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17.png"/><Relationship Id="rId9" Type="http://schemas.openxmlformats.org/officeDocument/2006/relationships/customXml" Target="../ink/ink2.xml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customXml" Target="../ink/ink11.xml"/><Relationship Id="rId30" Type="http://schemas.openxmlformats.org/officeDocument/2006/relationships/image" Target="../media/image30.png"/><Relationship Id="rId35" Type="http://schemas.openxmlformats.org/officeDocument/2006/relationships/customXml" Target="../ink/ink15.xml"/><Relationship Id="rId8" Type="http://schemas.openxmlformats.org/officeDocument/2006/relationships/image" Target="../media/image19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9" Type="http://schemas.openxmlformats.org/officeDocument/2006/relationships/customXml" Target="../ink/ink33.xml"/><Relationship Id="rId21" Type="http://schemas.openxmlformats.org/officeDocument/2006/relationships/customXml" Target="../ink/ink24.xml"/><Relationship Id="rId34" Type="http://schemas.openxmlformats.org/officeDocument/2006/relationships/image" Target="../media/image55.png"/><Relationship Id="rId42" Type="http://schemas.openxmlformats.org/officeDocument/2006/relationships/image" Target="../media/image59.png"/><Relationship Id="rId47" Type="http://schemas.openxmlformats.org/officeDocument/2006/relationships/image" Target="../media/image63.png"/><Relationship Id="rId7" Type="http://schemas.openxmlformats.org/officeDocument/2006/relationships/customXml" Target="../ink/ink17.xml"/><Relationship Id="rId2" Type="http://schemas.openxmlformats.org/officeDocument/2006/relationships/image" Target="../media/image38.png"/><Relationship Id="rId16" Type="http://schemas.openxmlformats.org/officeDocument/2006/relationships/image" Target="../media/image46.png"/><Relationship Id="rId29" Type="http://schemas.openxmlformats.org/officeDocument/2006/relationships/customXml" Target="../ink/ink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11" Type="http://schemas.openxmlformats.org/officeDocument/2006/relationships/customXml" Target="../ink/ink19.xml"/><Relationship Id="rId24" Type="http://schemas.openxmlformats.org/officeDocument/2006/relationships/image" Target="../media/image50.png"/><Relationship Id="rId32" Type="http://schemas.openxmlformats.org/officeDocument/2006/relationships/image" Target="../media/image54.png"/><Relationship Id="rId37" Type="http://schemas.openxmlformats.org/officeDocument/2006/relationships/customXml" Target="../ink/ink32.xml"/><Relationship Id="rId40" Type="http://schemas.openxmlformats.org/officeDocument/2006/relationships/image" Target="../media/image58.png"/><Relationship Id="rId45" Type="http://schemas.openxmlformats.org/officeDocument/2006/relationships/image" Target="../media/image61.png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customXml" Target="../ink/ink23.xml"/><Relationship Id="rId31" Type="http://schemas.openxmlformats.org/officeDocument/2006/relationships/customXml" Target="../ink/ink29.xml"/><Relationship Id="rId44" Type="http://schemas.openxmlformats.org/officeDocument/2006/relationships/image" Target="../media/image60.png"/><Relationship Id="rId4" Type="http://schemas.openxmlformats.org/officeDocument/2006/relationships/image" Target="../media/image40.png"/><Relationship Id="rId9" Type="http://schemas.openxmlformats.org/officeDocument/2006/relationships/customXml" Target="../ink/ink18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customXml" Target="../ink/ink27.xml"/><Relationship Id="rId30" Type="http://schemas.openxmlformats.org/officeDocument/2006/relationships/image" Target="../media/image53.png"/><Relationship Id="rId35" Type="http://schemas.openxmlformats.org/officeDocument/2006/relationships/customXml" Target="../ink/ink31.xml"/><Relationship Id="rId43" Type="http://schemas.openxmlformats.org/officeDocument/2006/relationships/customXml" Target="../ink/ink35.xml"/><Relationship Id="rId48" Type="http://schemas.openxmlformats.org/officeDocument/2006/relationships/image" Target="../media/image64.png"/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57.png"/><Relationship Id="rId46" Type="http://schemas.openxmlformats.org/officeDocument/2006/relationships/image" Target="../media/image62.png"/><Relationship Id="rId20" Type="http://schemas.openxmlformats.org/officeDocument/2006/relationships/image" Target="../media/image48.png"/><Relationship Id="rId41" Type="http://schemas.openxmlformats.org/officeDocument/2006/relationships/customXml" Target="../ink/ink3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0.png"/><Relationship Id="rId21" Type="http://schemas.openxmlformats.org/officeDocument/2006/relationships/customXml" Target="../ink/ink43.xml"/><Relationship Id="rId42" Type="http://schemas.openxmlformats.org/officeDocument/2006/relationships/image" Target="../media/image620.png"/><Relationship Id="rId47" Type="http://schemas.openxmlformats.org/officeDocument/2006/relationships/customXml" Target="../ink/ink56.xml"/><Relationship Id="rId63" Type="http://schemas.openxmlformats.org/officeDocument/2006/relationships/customXml" Target="../ink/ink64.xml"/><Relationship Id="rId68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customXml" Target="../ink/ink77.xml"/><Relationship Id="rId16" Type="http://schemas.openxmlformats.org/officeDocument/2006/relationships/image" Target="../media/image490.png"/><Relationship Id="rId11" Type="http://schemas.openxmlformats.org/officeDocument/2006/relationships/customXml" Target="../ink/ink38.xml"/><Relationship Id="rId32" Type="http://schemas.openxmlformats.org/officeDocument/2006/relationships/image" Target="../media/image570.png"/><Relationship Id="rId37" Type="http://schemas.openxmlformats.org/officeDocument/2006/relationships/customXml" Target="../ink/ink51.xml"/><Relationship Id="rId53" Type="http://schemas.openxmlformats.org/officeDocument/2006/relationships/customXml" Target="../ink/ink59.xml"/><Relationship Id="rId58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customXml" Target="../ink/ink72.xml"/><Relationship Id="rId102" Type="http://schemas.openxmlformats.org/officeDocument/2006/relationships/image" Target="../media/image93.png"/><Relationship Id="rId5" Type="http://schemas.openxmlformats.org/officeDocument/2006/relationships/image" Target="../media/image430.png"/><Relationship Id="rId90" Type="http://schemas.openxmlformats.org/officeDocument/2006/relationships/image" Target="../media/image86.png"/><Relationship Id="rId95" Type="http://schemas.openxmlformats.org/officeDocument/2006/relationships/customXml" Target="../ink/ink80.xml"/><Relationship Id="rId22" Type="http://schemas.openxmlformats.org/officeDocument/2006/relationships/image" Target="../media/image520.png"/><Relationship Id="rId27" Type="http://schemas.openxmlformats.org/officeDocument/2006/relationships/customXml" Target="../ink/ink46.xml"/><Relationship Id="rId43" Type="http://schemas.openxmlformats.org/officeDocument/2006/relationships/customXml" Target="../ink/ink54.xml"/><Relationship Id="rId48" Type="http://schemas.openxmlformats.org/officeDocument/2006/relationships/image" Target="../media/image650.png"/><Relationship Id="rId64" Type="http://schemas.openxmlformats.org/officeDocument/2006/relationships/image" Target="../media/image73.png"/><Relationship Id="rId69" Type="http://schemas.openxmlformats.org/officeDocument/2006/relationships/customXml" Target="../ink/ink67.xml"/><Relationship Id="rId80" Type="http://schemas.openxmlformats.org/officeDocument/2006/relationships/image" Target="../media/image81.png"/><Relationship Id="rId85" Type="http://schemas.openxmlformats.org/officeDocument/2006/relationships/customXml" Target="../ink/ink75.xml"/><Relationship Id="rId12" Type="http://schemas.openxmlformats.org/officeDocument/2006/relationships/image" Target="../media/image470.png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600.png"/><Relationship Id="rId46" Type="http://schemas.openxmlformats.org/officeDocument/2006/relationships/image" Target="../media/image640.png"/><Relationship Id="rId59" Type="http://schemas.openxmlformats.org/officeDocument/2006/relationships/customXml" Target="../ink/ink62.xml"/><Relationship Id="rId67" Type="http://schemas.openxmlformats.org/officeDocument/2006/relationships/customXml" Target="../ink/ink66.xml"/><Relationship Id="rId103" Type="http://schemas.openxmlformats.org/officeDocument/2006/relationships/image" Target="../media/image94.png"/><Relationship Id="rId20" Type="http://schemas.openxmlformats.org/officeDocument/2006/relationships/image" Target="../media/image510.png"/><Relationship Id="rId41" Type="http://schemas.openxmlformats.org/officeDocument/2006/relationships/customXml" Target="../ink/ink53.xml"/><Relationship Id="rId54" Type="http://schemas.openxmlformats.org/officeDocument/2006/relationships/image" Target="../media/image68.png"/><Relationship Id="rId62" Type="http://schemas.openxmlformats.org/officeDocument/2006/relationships/image" Target="../media/image72.png"/><Relationship Id="rId70" Type="http://schemas.openxmlformats.org/officeDocument/2006/relationships/image" Target="../media/image76.png"/><Relationship Id="rId75" Type="http://schemas.openxmlformats.org/officeDocument/2006/relationships/customXml" Target="../ink/ink70.xml"/><Relationship Id="rId83" Type="http://schemas.openxmlformats.org/officeDocument/2006/relationships/customXml" Target="../ink/ink74.xml"/><Relationship Id="rId88" Type="http://schemas.openxmlformats.org/officeDocument/2006/relationships/image" Target="../media/image85.png"/><Relationship Id="rId91" Type="http://schemas.openxmlformats.org/officeDocument/2006/relationships/customXml" Target="../ink/ink78.xml"/><Relationship Id="rId96" Type="http://schemas.openxmlformats.org/officeDocument/2006/relationships/image" Target="../media/image8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550.png"/><Relationship Id="rId36" Type="http://schemas.openxmlformats.org/officeDocument/2006/relationships/image" Target="../media/image590.png"/><Relationship Id="rId49" Type="http://schemas.openxmlformats.org/officeDocument/2006/relationships/customXml" Target="../ink/ink57.xml"/><Relationship Id="rId57" Type="http://schemas.openxmlformats.org/officeDocument/2006/relationships/customXml" Target="../ink/ink61.xml"/><Relationship Id="rId10" Type="http://schemas.openxmlformats.org/officeDocument/2006/relationships/image" Target="../media/image460.png"/><Relationship Id="rId31" Type="http://schemas.openxmlformats.org/officeDocument/2006/relationships/customXml" Target="../ink/ink48.xml"/><Relationship Id="rId44" Type="http://schemas.openxmlformats.org/officeDocument/2006/relationships/image" Target="../media/image630.png"/><Relationship Id="rId52" Type="http://schemas.openxmlformats.org/officeDocument/2006/relationships/image" Target="../media/image67.png"/><Relationship Id="rId60" Type="http://schemas.openxmlformats.org/officeDocument/2006/relationships/image" Target="../media/image71.png"/><Relationship Id="rId65" Type="http://schemas.openxmlformats.org/officeDocument/2006/relationships/customXml" Target="../ink/ink65.xml"/><Relationship Id="rId73" Type="http://schemas.openxmlformats.org/officeDocument/2006/relationships/customXml" Target="../ink/ink69.xml"/><Relationship Id="rId78" Type="http://schemas.openxmlformats.org/officeDocument/2006/relationships/image" Target="../media/image80.png"/><Relationship Id="rId81" Type="http://schemas.openxmlformats.org/officeDocument/2006/relationships/customXml" Target="../ink/ink73.xml"/><Relationship Id="rId86" Type="http://schemas.openxmlformats.org/officeDocument/2006/relationships/image" Target="../media/image84.png"/><Relationship Id="rId94" Type="http://schemas.openxmlformats.org/officeDocument/2006/relationships/image" Target="../media/image88.png"/><Relationship Id="rId99" Type="http://schemas.openxmlformats.org/officeDocument/2006/relationships/customXml" Target="../ink/ink82.xml"/><Relationship Id="rId101" Type="http://schemas.openxmlformats.org/officeDocument/2006/relationships/image" Target="../media/image92.png"/><Relationship Id="rId4" Type="http://schemas.openxmlformats.org/officeDocument/2006/relationships/image" Target="../media/image420.png"/><Relationship Id="rId9" Type="http://schemas.openxmlformats.org/officeDocument/2006/relationships/customXml" Target="../ink/ink37.xml"/><Relationship Id="rId13" Type="http://schemas.openxmlformats.org/officeDocument/2006/relationships/customXml" Target="../ink/ink39.xml"/><Relationship Id="rId18" Type="http://schemas.openxmlformats.org/officeDocument/2006/relationships/image" Target="../media/image500.png"/><Relationship Id="rId39" Type="http://schemas.openxmlformats.org/officeDocument/2006/relationships/customXml" Target="../ink/ink52.xml"/><Relationship Id="rId34" Type="http://schemas.openxmlformats.org/officeDocument/2006/relationships/image" Target="../media/image580.png"/><Relationship Id="rId50" Type="http://schemas.openxmlformats.org/officeDocument/2006/relationships/image" Target="../media/image660.png"/><Relationship Id="rId55" Type="http://schemas.openxmlformats.org/officeDocument/2006/relationships/customXml" Target="../ink/ink60.xml"/><Relationship Id="rId76" Type="http://schemas.openxmlformats.org/officeDocument/2006/relationships/image" Target="../media/image79.png"/><Relationship Id="rId97" Type="http://schemas.openxmlformats.org/officeDocument/2006/relationships/customXml" Target="../ink/ink81.xml"/><Relationship Id="rId7" Type="http://schemas.openxmlformats.org/officeDocument/2006/relationships/customXml" Target="../ink/ink36.xml"/><Relationship Id="rId71" Type="http://schemas.openxmlformats.org/officeDocument/2006/relationships/customXml" Target="../ink/ink68.xml"/><Relationship Id="rId92" Type="http://schemas.openxmlformats.org/officeDocument/2006/relationships/image" Target="../media/image87.png"/><Relationship Id="rId2" Type="http://schemas.openxmlformats.org/officeDocument/2006/relationships/image" Target="../media/image65.png"/><Relationship Id="rId29" Type="http://schemas.openxmlformats.org/officeDocument/2006/relationships/customXml" Target="../ink/ink47.xml"/><Relationship Id="rId24" Type="http://schemas.openxmlformats.org/officeDocument/2006/relationships/image" Target="../media/image530.png"/><Relationship Id="rId40" Type="http://schemas.openxmlformats.org/officeDocument/2006/relationships/image" Target="../media/image610.png"/><Relationship Id="rId45" Type="http://schemas.openxmlformats.org/officeDocument/2006/relationships/customXml" Target="../ink/ink55.xml"/><Relationship Id="rId66" Type="http://schemas.openxmlformats.org/officeDocument/2006/relationships/image" Target="../media/image74.png"/><Relationship Id="rId87" Type="http://schemas.openxmlformats.org/officeDocument/2006/relationships/customXml" Target="../ink/ink76.xml"/><Relationship Id="rId61" Type="http://schemas.openxmlformats.org/officeDocument/2006/relationships/customXml" Target="../ink/ink63.xml"/><Relationship Id="rId82" Type="http://schemas.openxmlformats.org/officeDocument/2006/relationships/image" Target="../media/image82.png"/><Relationship Id="rId19" Type="http://schemas.openxmlformats.org/officeDocument/2006/relationships/customXml" Target="../ink/ink42.xml"/><Relationship Id="rId14" Type="http://schemas.openxmlformats.org/officeDocument/2006/relationships/image" Target="../media/image480.png"/><Relationship Id="rId30" Type="http://schemas.openxmlformats.org/officeDocument/2006/relationships/image" Target="../media/image560.png"/><Relationship Id="rId35" Type="http://schemas.openxmlformats.org/officeDocument/2006/relationships/customXml" Target="../ink/ink50.xml"/><Relationship Id="rId56" Type="http://schemas.openxmlformats.org/officeDocument/2006/relationships/image" Target="../media/image69.png"/><Relationship Id="rId77" Type="http://schemas.openxmlformats.org/officeDocument/2006/relationships/customXml" Target="../ink/ink71.xml"/><Relationship Id="rId100" Type="http://schemas.openxmlformats.org/officeDocument/2006/relationships/image" Target="../media/image91.png"/><Relationship Id="rId8" Type="http://schemas.openxmlformats.org/officeDocument/2006/relationships/image" Target="../media/image450.png"/><Relationship Id="rId51" Type="http://schemas.openxmlformats.org/officeDocument/2006/relationships/customXml" Target="../ink/ink58.xml"/><Relationship Id="rId72" Type="http://schemas.openxmlformats.org/officeDocument/2006/relationships/image" Target="../media/image77.png"/><Relationship Id="rId93" Type="http://schemas.openxmlformats.org/officeDocument/2006/relationships/customXml" Target="../ink/ink79.xml"/><Relationship Id="rId98" Type="http://schemas.openxmlformats.org/officeDocument/2006/relationships/image" Target="../media/image90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106.png"/><Relationship Id="rId12" Type="http://schemas.openxmlformats.org/officeDocument/2006/relationships/image" Target="../media/image107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80.png"/><Relationship Id="rId11" Type="http://schemas.openxmlformats.org/officeDocument/2006/relationships/image" Target="../media/image1030.png"/><Relationship Id="rId5" Type="http://schemas.openxmlformats.org/officeDocument/2006/relationships/image" Target="../media/image970.png"/><Relationship Id="rId10" Type="http://schemas.openxmlformats.org/officeDocument/2006/relationships/image" Target="../media/image1020.png"/><Relationship Id="rId4" Type="http://schemas.microsoft.com/office/2007/relationships/hdphoto" Target="../media/hdphoto2.wdp"/><Relationship Id="rId9" Type="http://schemas.openxmlformats.org/officeDocument/2006/relationships/image" Target="../media/image1010.png"/><Relationship Id="rId14" Type="http://schemas.openxmlformats.org/officeDocument/2006/relationships/image" Target="../media/image10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3126-2673-4BB3-82D9-C0E06B6BD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C27EF-A28E-4528-B10F-73C539F25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Area and Determinant</a:t>
            </a:r>
          </a:p>
        </p:txBody>
      </p:sp>
    </p:spTree>
    <p:extLst>
      <p:ext uri="{BB962C8B-B14F-4D97-AF65-F5344CB8AC3E}">
        <p14:creationId xmlns:p14="http://schemas.microsoft.com/office/powerpoint/2010/main" val="40693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DABAC0-3C63-66DA-7713-9662F40BA932}"/>
                  </a:ext>
                </a:extLst>
              </p:cNvPr>
              <p:cNvSpPr txBox="1"/>
              <p:nvPr/>
            </p:nvSpPr>
            <p:spPr>
              <a:xfrm>
                <a:off x="241794" y="2356891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Image: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DABAC0-3C63-66DA-7713-9662F40B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4" y="2356891"/>
                <a:ext cx="4575371" cy="307777"/>
              </a:xfrm>
              <a:prstGeom prst="rect">
                <a:avLst/>
              </a:prstGeom>
              <a:blipFill>
                <a:blip r:embed="rId2"/>
                <a:stretch>
                  <a:fillRect l="-3467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B575B2A-1DFE-3FFE-8AA6-3550D5AA397E}"/>
              </a:ext>
            </a:extLst>
          </p:cNvPr>
          <p:cNvSpPr txBox="1"/>
          <p:nvPr/>
        </p:nvSpPr>
        <p:spPr>
          <a:xfrm>
            <a:off x="0" y="0"/>
            <a:ext cx="304335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E8AEA1-14DD-D090-771D-C47C157F21AA}"/>
                  </a:ext>
                </a:extLst>
              </p:cNvPr>
              <p:cNvSpPr txBox="1"/>
              <p:nvPr/>
            </p:nvSpPr>
            <p:spPr>
              <a:xfrm>
                <a:off x="321306" y="2853847"/>
                <a:ext cx="4575371" cy="5961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E8AEA1-14DD-D090-771D-C47C157F2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06" y="2853847"/>
                <a:ext cx="4575371" cy="596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E827D-22F9-1FF5-8FB5-623DD1582CB3}"/>
                  </a:ext>
                </a:extLst>
              </p:cNvPr>
              <p:cNvSpPr txBox="1"/>
              <p:nvPr/>
            </p:nvSpPr>
            <p:spPr>
              <a:xfrm>
                <a:off x="109272" y="3348974"/>
                <a:ext cx="6602954" cy="6050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Substituting into circle equation,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E827D-22F9-1FF5-8FB5-623DD1582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2" y="3348974"/>
                <a:ext cx="6602954" cy="605037"/>
              </a:xfrm>
              <a:prstGeom prst="rect">
                <a:avLst/>
              </a:prstGeom>
              <a:blipFill>
                <a:blip r:embed="rId4"/>
                <a:stretch>
                  <a:fillRect l="-2401"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111C0D-D7B5-8C2E-D7A7-FE8CA8F64A38}"/>
                  </a:ext>
                </a:extLst>
              </p:cNvPr>
              <p:cNvSpPr txBox="1"/>
              <p:nvPr/>
            </p:nvSpPr>
            <p:spPr>
              <a:xfrm>
                <a:off x="493585" y="4064359"/>
                <a:ext cx="5986728" cy="480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Equation of ellipse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111C0D-D7B5-8C2E-D7A7-FE8CA8F6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5" y="4064359"/>
                <a:ext cx="5986728" cy="480068"/>
              </a:xfrm>
              <a:prstGeom prst="rect">
                <a:avLst/>
              </a:prstGeom>
              <a:blipFill>
                <a:blip r:embed="rId5"/>
                <a:stretch>
                  <a:fillRect l="-2648" b="-192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0099486-B7C1-5F80-E777-84A9B0D56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80" y="657920"/>
            <a:ext cx="9878804" cy="1562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E7A348-E61E-BC67-29B3-9924630556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0772" y="1053584"/>
            <a:ext cx="4981956" cy="490426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5B33FFE-46A1-296D-AE9C-EC34345B459E}"/>
              </a:ext>
            </a:extLst>
          </p:cNvPr>
          <p:cNvSpPr/>
          <p:nvPr/>
        </p:nvSpPr>
        <p:spPr>
          <a:xfrm>
            <a:off x="8684407" y="2816317"/>
            <a:ext cx="1599279" cy="159927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D6EE00-4C3A-08AB-0573-DFD9869BD249}"/>
                  </a:ext>
                </a:extLst>
              </p14:cNvPr>
              <p14:cNvContentPartPr/>
              <p14:nvPr/>
            </p14:nvContentPartPr>
            <p14:xfrm>
              <a:off x="9425410" y="4658515"/>
              <a:ext cx="51120" cy="2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D6EE00-4C3A-08AB-0573-DFD9869BD2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16770" y="4649875"/>
                <a:ext cx="687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B1C6761-CB65-9A56-FD1B-C9BCD034FDD1}"/>
                  </a:ext>
                </a:extLst>
              </p14:cNvPr>
              <p14:cNvContentPartPr/>
              <p14:nvPr/>
            </p14:nvContentPartPr>
            <p14:xfrm>
              <a:off x="7999810" y="3533875"/>
              <a:ext cx="32400" cy="223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B1C6761-CB65-9A56-FD1B-C9BCD034FD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91170" y="3524875"/>
                <a:ext cx="5004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2748C5F-B2D6-34BE-FF41-A25C1C899576}"/>
              </a:ext>
            </a:extLst>
          </p:cNvPr>
          <p:cNvGrpSpPr/>
          <p:nvPr/>
        </p:nvGrpSpPr>
        <p:grpSpPr>
          <a:xfrm>
            <a:off x="7958050" y="2420035"/>
            <a:ext cx="3008880" cy="2438640"/>
            <a:chOff x="7958050" y="2420035"/>
            <a:chExt cx="3008880" cy="24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C0F0C04-A891-BF87-52C4-FC6C9B00BA66}"/>
                    </a:ext>
                  </a:extLst>
                </p14:cNvPr>
                <p14:cNvContentPartPr/>
                <p14:nvPr/>
              </p14:nvContentPartPr>
              <p14:xfrm>
                <a:off x="9368170" y="2420035"/>
                <a:ext cx="191520" cy="52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C0F0C04-A891-BF87-52C4-FC6C9B00BA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59530" y="2411395"/>
                  <a:ext cx="209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3AB2A8-4139-A06E-EC76-A320C1A60008}"/>
                    </a:ext>
                  </a:extLst>
                </p14:cNvPr>
                <p14:cNvContentPartPr/>
                <p14:nvPr/>
              </p14:nvContentPartPr>
              <p14:xfrm>
                <a:off x="8010970" y="3516955"/>
                <a:ext cx="34560" cy="29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3AB2A8-4139-A06E-EC76-A320C1A6000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02330" y="3508315"/>
                  <a:ext cx="52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6F8A84-FAEB-CB68-FE10-23CDA1E8142E}"/>
                    </a:ext>
                  </a:extLst>
                </p14:cNvPr>
                <p14:cNvContentPartPr/>
                <p14:nvPr/>
              </p14:nvContentPartPr>
              <p14:xfrm>
                <a:off x="9330730" y="4811515"/>
                <a:ext cx="276480" cy="47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C6F8A84-FAEB-CB68-FE10-23CDA1E8142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22090" y="4802515"/>
                  <a:ext cx="294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221BC8-9006-409C-46E6-CC82FB85C5C2}"/>
                    </a:ext>
                  </a:extLst>
                </p14:cNvPr>
                <p14:cNvContentPartPr/>
                <p14:nvPr/>
              </p14:nvContentPartPr>
              <p14:xfrm>
                <a:off x="10911130" y="3482395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221BC8-9006-409C-46E6-CC82FB85C5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902130" y="34733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F7E7C92-817D-F7AE-7208-FC64E9A51ED6}"/>
                    </a:ext>
                  </a:extLst>
                </p14:cNvPr>
                <p14:cNvContentPartPr/>
                <p14:nvPr/>
              </p14:nvContentPartPr>
              <p14:xfrm>
                <a:off x="10936330" y="3455035"/>
                <a:ext cx="30600" cy="252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F7E7C92-817D-F7AE-7208-FC64E9A51ED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27330" y="3446035"/>
                  <a:ext cx="48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5E944D6-D4B8-2722-BF2C-B074AE83011B}"/>
                    </a:ext>
                  </a:extLst>
                </p14:cNvPr>
                <p14:cNvContentPartPr/>
                <p14:nvPr/>
              </p14:nvContentPartPr>
              <p14:xfrm>
                <a:off x="7958050" y="3687955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5E944D6-D4B8-2722-BF2C-B074AE8301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49410" y="36793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5FE1DE5-48CE-154B-1C32-7186EAD85734}"/>
                    </a:ext>
                  </a:extLst>
                </p14:cNvPr>
                <p14:cNvContentPartPr/>
                <p14:nvPr/>
              </p14:nvContentPartPr>
              <p14:xfrm>
                <a:off x="7962370" y="3698395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5FE1DE5-48CE-154B-1C32-7186EAD857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53370" y="36897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809230B7-FF98-F962-39D4-43AEBE30121D}"/>
              </a:ext>
            </a:extLst>
          </p:cNvPr>
          <p:cNvSpPr/>
          <p:nvPr/>
        </p:nvSpPr>
        <p:spPr>
          <a:xfrm>
            <a:off x="8029826" y="2443615"/>
            <a:ext cx="2900158" cy="2391480"/>
          </a:xfrm>
          <a:prstGeom prst="ellipse">
            <a:avLst/>
          </a:prstGeom>
          <a:noFill/>
          <a:ln w="38100">
            <a:solidFill>
              <a:srgbClr val="215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DC78531-C504-13CE-577A-7576C128CF32}"/>
              </a:ext>
            </a:extLst>
          </p:cNvPr>
          <p:cNvGrpSpPr/>
          <p:nvPr/>
        </p:nvGrpSpPr>
        <p:grpSpPr>
          <a:xfrm>
            <a:off x="7644850" y="3762115"/>
            <a:ext cx="319320" cy="151920"/>
            <a:chOff x="7644850" y="3762115"/>
            <a:chExt cx="31932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D940DA5-1AD2-BE5D-992B-BF975A671D16}"/>
                    </a:ext>
                  </a:extLst>
                </p14:cNvPr>
                <p14:cNvContentPartPr/>
                <p14:nvPr/>
              </p14:nvContentPartPr>
              <p14:xfrm>
                <a:off x="7644850" y="3803875"/>
                <a:ext cx="109800" cy="20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D940DA5-1AD2-BE5D-992B-BF975A671D1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35850" y="3795235"/>
                  <a:ext cx="127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217CB8-7C87-FED9-3277-3398C0E67E27}"/>
                    </a:ext>
                  </a:extLst>
                </p14:cNvPr>
                <p14:cNvContentPartPr/>
                <p14:nvPr/>
              </p14:nvContentPartPr>
              <p14:xfrm>
                <a:off x="7833850" y="3762115"/>
                <a:ext cx="130320" cy="151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217CB8-7C87-FED9-3277-3398C0E67E2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24850" y="3753115"/>
                  <a:ext cx="14796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4DFC5F0-BA62-1059-1F8D-F02593CC5919}"/>
                  </a:ext>
                </a:extLst>
              </p14:cNvPr>
              <p14:cNvContentPartPr/>
              <p14:nvPr/>
            </p14:nvContentPartPr>
            <p14:xfrm>
              <a:off x="11094010" y="3812155"/>
              <a:ext cx="164880" cy="181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4DFC5F0-BA62-1059-1F8D-F02593CC591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085370" y="3803515"/>
                <a:ext cx="18252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F5E4CF5F-84F8-8FE6-2C28-36DC028311FF}"/>
              </a:ext>
            </a:extLst>
          </p:cNvPr>
          <p:cNvGrpSpPr/>
          <p:nvPr/>
        </p:nvGrpSpPr>
        <p:grpSpPr>
          <a:xfrm>
            <a:off x="9612610" y="4924915"/>
            <a:ext cx="324360" cy="232200"/>
            <a:chOff x="9612610" y="4924915"/>
            <a:chExt cx="32436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AE0739-15D5-6A30-8DDA-1710D539D149}"/>
                    </a:ext>
                  </a:extLst>
                </p14:cNvPr>
                <p14:cNvContentPartPr/>
                <p14:nvPr/>
              </p14:nvContentPartPr>
              <p14:xfrm>
                <a:off x="9612610" y="5057755"/>
                <a:ext cx="104400" cy="1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AE0739-15D5-6A30-8DDA-1710D539D1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03610" y="5049115"/>
                  <a:ext cx="122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B6A9AA6-E6F2-9822-F61B-C7BBE627BDB2}"/>
                    </a:ext>
                  </a:extLst>
                </p14:cNvPr>
                <p14:cNvContentPartPr/>
                <p14:nvPr/>
              </p14:nvContentPartPr>
              <p14:xfrm>
                <a:off x="9782170" y="4924915"/>
                <a:ext cx="154800" cy="232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B6A9AA6-E6F2-9822-F61B-C7BBE627BDB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73170" y="4916275"/>
                  <a:ext cx="1724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5E4120-147C-72E1-2492-05EAEC6A0B9A}"/>
              </a:ext>
            </a:extLst>
          </p:cNvPr>
          <p:cNvGrpSpPr/>
          <p:nvPr/>
        </p:nvGrpSpPr>
        <p:grpSpPr>
          <a:xfrm>
            <a:off x="7986850" y="3802435"/>
            <a:ext cx="270720" cy="262080"/>
            <a:chOff x="7986850" y="3802435"/>
            <a:chExt cx="27072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1DAE2CA-7452-81E5-5E52-E54F1C1016C5}"/>
                    </a:ext>
                  </a:extLst>
                </p14:cNvPr>
                <p14:cNvContentPartPr/>
                <p14:nvPr/>
              </p14:nvContentPartPr>
              <p14:xfrm>
                <a:off x="7986850" y="3953275"/>
                <a:ext cx="28440" cy="107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1DAE2CA-7452-81E5-5E52-E54F1C1016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77850" y="3944275"/>
                  <a:ext cx="46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4802FC0-D695-187B-0089-E83339D01019}"/>
                    </a:ext>
                  </a:extLst>
                </p14:cNvPr>
                <p14:cNvContentPartPr/>
                <p14:nvPr/>
              </p14:nvContentPartPr>
              <p14:xfrm>
                <a:off x="8054170" y="3836635"/>
                <a:ext cx="102600" cy="152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4802FC0-D695-187B-0089-E83339D010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45530" y="3827995"/>
                  <a:ext cx="120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43A02C-AABE-5C00-2C76-06DF94A99A4C}"/>
                    </a:ext>
                  </a:extLst>
                </p14:cNvPr>
                <p14:cNvContentPartPr/>
                <p14:nvPr/>
              </p14:nvContentPartPr>
              <p14:xfrm>
                <a:off x="8198170" y="3802435"/>
                <a:ext cx="59400" cy="262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43A02C-AABE-5C00-2C76-06DF94A99A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89170" y="3793795"/>
                  <a:ext cx="7704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16CC864-CD72-785F-699B-759C4D74ABCD}"/>
                  </a:ext>
                </a:extLst>
              </p14:cNvPr>
              <p14:cNvContentPartPr/>
              <p14:nvPr/>
            </p14:nvContentPartPr>
            <p14:xfrm>
              <a:off x="7525690" y="3703435"/>
              <a:ext cx="72000" cy="334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16CC864-CD72-785F-699B-759C4D74ABC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17050" y="3694435"/>
                <a:ext cx="8964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CCFDA4E2-F6AC-CF35-152E-48284856727A}"/>
              </a:ext>
            </a:extLst>
          </p:cNvPr>
          <p:cNvGrpSpPr/>
          <p:nvPr/>
        </p:nvGrpSpPr>
        <p:grpSpPr>
          <a:xfrm>
            <a:off x="9646090" y="2176675"/>
            <a:ext cx="559080" cy="281520"/>
            <a:chOff x="9646090" y="2176675"/>
            <a:chExt cx="5590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54F13D-1867-B9AD-D9A8-615D1119B4C0}"/>
                    </a:ext>
                  </a:extLst>
                </p14:cNvPr>
                <p14:cNvContentPartPr/>
                <p14:nvPr/>
              </p14:nvContentPartPr>
              <p14:xfrm>
                <a:off x="9646090" y="2201155"/>
                <a:ext cx="58680" cy="136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54F13D-1867-B9AD-D9A8-615D1119B4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37450" y="2192155"/>
                  <a:ext cx="76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EDE461-7444-9854-5150-DB09D3708D84}"/>
                    </a:ext>
                  </a:extLst>
                </p14:cNvPr>
                <p14:cNvContentPartPr/>
                <p14:nvPr/>
              </p14:nvContentPartPr>
              <p14:xfrm>
                <a:off x="9703330" y="2228515"/>
                <a:ext cx="99000" cy="110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EDE461-7444-9854-5150-DB09D3708D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94330" y="2219515"/>
                  <a:ext cx="116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26B44A2-9C09-940A-0398-D46D5484E88A}"/>
                    </a:ext>
                  </a:extLst>
                </p14:cNvPr>
                <p14:cNvContentPartPr/>
                <p14:nvPr/>
              </p14:nvContentPartPr>
              <p14:xfrm>
                <a:off x="9853810" y="2339395"/>
                <a:ext cx="16200" cy="72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26B44A2-9C09-940A-0398-D46D5484E8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45170" y="2330395"/>
                  <a:ext cx="33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01FFC0-5719-E955-DC96-36EE6C4DD818}"/>
                    </a:ext>
                  </a:extLst>
                </p14:cNvPr>
                <p14:cNvContentPartPr/>
                <p14:nvPr/>
              </p14:nvContentPartPr>
              <p14:xfrm>
                <a:off x="9929410" y="2217355"/>
                <a:ext cx="109440" cy="149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01FFC0-5719-E955-DC96-36EE6C4DD8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20410" y="2208355"/>
                  <a:ext cx="127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AE5F26-24B0-D19A-1121-BDC2FAAA6E29}"/>
                    </a:ext>
                  </a:extLst>
                </p14:cNvPr>
                <p14:cNvContentPartPr/>
                <p14:nvPr/>
              </p14:nvContentPartPr>
              <p14:xfrm>
                <a:off x="10069450" y="2176675"/>
                <a:ext cx="135720" cy="28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AE5F26-24B0-D19A-1121-BDC2FAAA6E2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60810" y="2168035"/>
                  <a:ext cx="15336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F788C83-1016-BBB1-7DC9-26ADF93A0128}"/>
              </a:ext>
            </a:extLst>
          </p:cNvPr>
          <p:cNvGrpSpPr/>
          <p:nvPr/>
        </p:nvGrpSpPr>
        <p:grpSpPr>
          <a:xfrm>
            <a:off x="9306610" y="4957315"/>
            <a:ext cx="309960" cy="314280"/>
            <a:chOff x="9306610" y="4957315"/>
            <a:chExt cx="30996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15F4ED-6661-D4C3-03C5-CF6F39DBB5F3}"/>
                    </a:ext>
                  </a:extLst>
                </p14:cNvPr>
                <p14:cNvContentPartPr/>
                <p14:nvPr/>
              </p14:nvContentPartPr>
              <p14:xfrm>
                <a:off x="9427930" y="5016355"/>
                <a:ext cx="89640" cy="151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15F4ED-6661-D4C3-03C5-CF6F39DBB5F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18930" y="5007715"/>
                  <a:ext cx="107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AFDB3F0-A23F-1BB0-8D9A-39FF205FB8D3}"/>
                    </a:ext>
                  </a:extLst>
                </p14:cNvPr>
                <p14:cNvContentPartPr/>
                <p14:nvPr/>
              </p14:nvContentPartPr>
              <p14:xfrm>
                <a:off x="9573370" y="5181955"/>
                <a:ext cx="43200" cy="89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AFDB3F0-A23F-1BB0-8D9A-39FF205FB8D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64370" y="5173315"/>
                  <a:ext cx="60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DF7C8C-839F-AFFD-2D7B-1624EF6CD1AD}"/>
                    </a:ext>
                  </a:extLst>
                </p14:cNvPr>
                <p14:cNvContentPartPr/>
                <p14:nvPr/>
              </p14:nvContentPartPr>
              <p14:xfrm>
                <a:off x="9306610" y="4957315"/>
                <a:ext cx="57240" cy="257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DF7C8C-839F-AFFD-2D7B-1624EF6CD1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97610" y="4948315"/>
                  <a:ext cx="7488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8E4F88A-1720-A2D7-D95A-DAD274D828B5}"/>
                  </a:ext>
                </a:extLst>
              </p14:cNvPr>
              <p14:cNvContentPartPr/>
              <p14:nvPr/>
            </p14:nvContentPartPr>
            <p14:xfrm>
              <a:off x="9992050" y="4969195"/>
              <a:ext cx="54720" cy="288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8E4F88A-1720-A2D7-D95A-DAD274D828B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83410" y="4960195"/>
                <a:ext cx="72360" cy="30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F170A08C-C0A0-8134-14DC-2E924C09AA2D}"/>
              </a:ext>
            </a:extLst>
          </p:cNvPr>
          <p:cNvGrpSpPr/>
          <p:nvPr/>
        </p:nvGrpSpPr>
        <p:grpSpPr>
          <a:xfrm>
            <a:off x="11303890" y="3750235"/>
            <a:ext cx="303120" cy="346320"/>
            <a:chOff x="11303890" y="3750235"/>
            <a:chExt cx="30312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5DA0774-42BF-8C79-CDA3-FE7EC732892B}"/>
                    </a:ext>
                  </a:extLst>
                </p14:cNvPr>
                <p14:cNvContentPartPr/>
                <p14:nvPr/>
              </p14:nvContentPartPr>
              <p14:xfrm>
                <a:off x="11303890" y="3980275"/>
                <a:ext cx="31320" cy="116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5DA0774-42BF-8C79-CDA3-FE7EC73289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295250" y="3971635"/>
                  <a:ext cx="48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1810A3C-3AEE-1264-2B5D-9356BBC1DBAC}"/>
                    </a:ext>
                  </a:extLst>
                </p14:cNvPr>
                <p14:cNvContentPartPr/>
                <p14:nvPr/>
              </p14:nvContentPartPr>
              <p14:xfrm>
                <a:off x="11367970" y="3861115"/>
                <a:ext cx="98280" cy="140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1810A3C-3AEE-1264-2B5D-9356BBC1DBA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59330" y="3852475"/>
                  <a:ext cx="115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7259DF7-D378-4F96-A066-038EA3485774}"/>
                    </a:ext>
                  </a:extLst>
                </p14:cNvPr>
                <p14:cNvContentPartPr/>
                <p14:nvPr/>
              </p14:nvContentPartPr>
              <p14:xfrm>
                <a:off x="11560570" y="3750235"/>
                <a:ext cx="46440" cy="247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7259DF7-D378-4F96-A066-038EA348577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551930" y="3741235"/>
                  <a:ext cx="6408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2B2F1EF-A0BA-1B88-14B6-2FC9A64A5E4B}"/>
                  </a:ext>
                </a:extLst>
              </p14:cNvPr>
              <p14:cNvContentPartPr/>
              <p14:nvPr/>
            </p14:nvContentPartPr>
            <p14:xfrm>
              <a:off x="10941730" y="3760675"/>
              <a:ext cx="104400" cy="263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2B2F1EF-A0BA-1B88-14B6-2FC9A64A5E4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933090" y="3751675"/>
                <a:ext cx="122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189627-9096-DD02-4765-9562238A6961}"/>
                  </a:ext>
                </a:extLst>
              </p:cNvPr>
              <p:cNvSpPr txBox="1"/>
              <p:nvPr/>
            </p:nvSpPr>
            <p:spPr>
              <a:xfrm>
                <a:off x="204888" y="4681206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Original area of circle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189627-9096-DD02-4765-9562238A6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8" y="4681206"/>
                <a:ext cx="4575371" cy="307777"/>
              </a:xfrm>
              <a:prstGeom prst="rect">
                <a:avLst/>
              </a:prstGeom>
              <a:blipFill>
                <a:blip r:embed="rId69"/>
                <a:stretch>
                  <a:fillRect l="-3467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C46F63-9B43-B828-E5B1-B71746DB6471}"/>
                  </a:ext>
                </a:extLst>
              </p:cNvPr>
              <p:cNvSpPr txBox="1"/>
              <p:nvPr/>
            </p:nvSpPr>
            <p:spPr>
              <a:xfrm>
                <a:off x="241793" y="5113375"/>
                <a:ext cx="4575371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Transformation matrix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6C46F63-9B43-B828-E5B1-B71746DB6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3" y="5113375"/>
                <a:ext cx="4575371" cy="547779"/>
              </a:xfrm>
              <a:prstGeom prst="rect">
                <a:avLst/>
              </a:prstGeom>
              <a:blipFill>
                <a:blip r:embed="rId70"/>
                <a:stretch>
                  <a:fillRect l="-3467" b="-55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6C0C1B5-6101-242C-B6A8-517D726E139C}"/>
                  </a:ext>
                </a:extLst>
              </p:cNvPr>
              <p:cNvSpPr txBox="1"/>
              <p:nvPr/>
            </p:nvSpPr>
            <p:spPr>
              <a:xfrm>
                <a:off x="241793" y="5805735"/>
                <a:ext cx="7123565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Area of image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func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6C0C1B5-6101-242C-B6A8-517D726E1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3" y="5805735"/>
                <a:ext cx="7123565" cy="547779"/>
              </a:xfrm>
              <a:prstGeom prst="rect">
                <a:avLst/>
              </a:prstGeom>
              <a:blipFill>
                <a:blip r:embed="rId71"/>
                <a:stretch>
                  <a:fillRect l="-2226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1D2F52F-4A81-AF80-C20D-B8B095936408}"/>
                  </a:ext>
                </a:extLst>
              </p:cNvPr>
              <p:cNvSpPr txBox="1"/>
              <p:nvPr/>
            </p:nvSpPr>
            <p:spPr>
              <a:xfrm>
                <a:off x="-218098" y="6495999"/>
                <a:ext cx="576413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1D2F52F-4A81-AF80-C20D-B8B095936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098" y="6495999"/>
                <a:ext cx="5764133" cy="307777"/>
              </a:xfrm>
              <a:prstGeom prst="rect">
                <a:avLst/>
              </a:prstGeom>
              <a:blipFill>
                <a:blip r:embed="rId7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7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  <p:bldP spid="13" grpId="0" animBg="1"/>
      <p:bldP spid="50" grpId="0" animBg="1"/>
      <p:bldP spid="84" grpId="0"/>
      <p:bldP spid="85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E2F0D9-69C9-AE83-1400-505DCCAD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088"/>
            <a:ext cx="9373908" cy="1752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95953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16G Q7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595ACD-BBD1-2D62-1C3E-401BB6E09319}"/>
                  </a:ext>
                </a:extLst>
              </p:cNvPr>
              <p:cNvSpPr txBox="1"/>
              <p:nvPr/>
            </p:nvSpPr>
            <p:spPr>
              <a:xfrm>
                <a:off x="241794" y="2356891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Original area of unit square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595ACD-BBD1-2D62-1C3E-401BB6E09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4" y="2356891"/>
                <a:ext cx="4575371" cy="307777"/>
              </a:xfrm>
              <a:prstGeom prst="rect">
                <a:avLst/>
              </a:prstGeom>
              <a:blipFill>
                <a:blip r:embed="rId3"/>
                <a:stretch>
                  <a:fillRect l="-3467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48108C-E63B-A5B4-6894-2E24A9775EF9}"/>
                  </a:ext>
                </a:extLst>
              </p:cNvPr>
              <p:cNvSpPr txBox="1"/>
              <p:nvPr/>
            </p:nvSpPr>
            <p:spPr>
              <a:xfrm>
                <a:off x="321306" y="2853847"/>
                <a:ext cx="4575371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Area of image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  <m:e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func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48108C-E63B-A5B4-6894-2E24A977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06" y="2853847"/>
                <a:ext cx="4575371" cy="547779"/>
              </a:xfrm>
              <a:prstGeom prst="rect">
                <a:avLst/>
              </a:prstGeom>
              <a:blipFill>
                <a:blip r:embed="rId4"/>
                <a:stretch>
                  <a:fillRect l="-3467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10C84B-BE61-DFAB-8D62-30AFF05D35D7}"/>
                  </a:ext>
                </a:extLst>
              </p:cNvPr>
              <p:cNvSpPr txBox="1"/>
              <p:nvPr/>
            </p:nvSpPr>
            <p:spPr>
              <a:xfrm>
                <a:off x="211609" y="3505140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10C84B-BE61-DFAB-8D62-30AFF05D3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9" y="3505140"/>
                <a:ext cx="4575371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B360A1-9A9E-9E1F-2024-DEC23DD4E494}"/>
                  </a:ext>
                </a:extLst>
              </p:cNvPr>
              <p:cNvSpPr txBox="1"/>
              <p:nvPr/>
            </p:nvSpPr>
            <p:spPr>
              <a:xfrm>
                <a:off x="211608" y="3977540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+2|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B360A1-9A9E-9E1F-2024-DEC23DD4E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8" y="3977540"/>
                <a:ext cx="4575371" cy="307777"/>
              </a:xfrm>
              <a:prstGeom prst="rect">
                <a:avLst/>
              </a:prstGeom>
              <a:blipFill>
                <a:blip r:embed="rId6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796EDE-108A-3AFC-B538-1C2BB3065CD7}"/>
                  </a:ext>
                </a:extLst>
              </p:cNvPr>
              <p:cNvSpPr txBox="1"/>
              <p:nvPr/>
            </p:nvSpPr>
            <p:spPr>
              <a:xfrm>
                <a:off x="470024" y="4474944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−1+2|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796EDE-108A-3AFC-B538-1C2BB306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24" y="4474944"/>
                <a:ext cx="4575371" cy="307777"/>
              </a:xfrm>
              <a:prstGeom prst="rect">
                <a:avLst/>
              </a:prstGeom>
              <a:blipFill>
                <a:blip r:embed="rId7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26FA9C-CD21-789E-68C8-B581DF637088}"/>
                  </a:ext>
                </a:extLst>
              </p:cNvPr>
              <p:cNvSpPr txBox="1"/>
              <p:nvPr/>
            </p:nvSpPr>
            <p:spPr>
              <a:xfrm>
                <a:off x="321306" y="4972348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+1|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26FA9C-CD21-789E-68C8-B581DF637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06" y="4972348"/>
                <a:ext cx="4575371" cy="307777"/>
              </a:xfrm>
              <a:prstGeom prst="rect">
                <a:avLst/>
              </a:prstGeom>
              <a:blipFill>
                <a:blip r:embed="rId8"/>
                <a:stretch>
                  <a:fillRect t="-4000" b="-3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69C9FE-1E57-FCF2-927E-41051D833E48}"/>
                  </a:ext>
                </a:extLst>
              </p:cNvPr>
              <p:cNvSpPr txBox="1"/>
              <p:nvPr/>
            </p:nvSpPr>
            <p:spPr>
              <a:xfrm>
                <a:off x="241794" y="5512524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AU" sz="2000" b="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AU" sz="2000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AU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&gt;0, 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+1&gt;0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69C9FE-1E57-FCF2-927E-41051D833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4" y="5512524"/>
                <a:ext cx="4575371" cy="307777"/>
              </a:xfrm>
              <a:prstGeom prst="rect">
                <a:avLst/>
              </a:prstGeom>
              <a:blipFill>
                <a:blip r:embed="rId9"/>
                <a:stretch>
                  <a:fillRect l="-3467" t="-25490" b="-49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DD94DB-C6D2-0F72-87D5-432C50CAF18C}"/>
                  </a:ext>
                </a:extLst>
              </p:cNvPr>
              <p:cNvSpPr txBox="1"/>
              <p:nvPr/>
            </p:nvSpPr>
            <p:spPr>
              <a:xfrm>
                <a:off x="241793" y="5984924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Area of image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DD94DB-C6D2-0F72-87D5-432C50CAF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3" y="5984924"/>
                <a:ext cx="4575371" cy="307777"/>
              </a:xfrm>
              <a:prstGeom prst="rect">
                <a:avLst/>
              </a:prstGeom>
              <a:blipFill>
                <a:blip r:embed="rId10"/>
                <a:stretch>
                  <a:fillRect l="-3467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FDA9C8-5C5A-6320-B970-C14798DE4C61}"/>
                  </a:ext>
                </a:extLst>
              </p:cNvPr>
              <p:cNvSpPr txBox="1"/>
              <p:nvPr/>
            </p:nvSpPr>
            <p:spPr>
              <a:xfrm>
                <a:off x="241793" y="6353443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Minimum Turning point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(−1,1)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FDA9C8-5C5A-6320-B970-C14798DE4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3" y="6353443"/>
                <a:ext cx="4575371" cy="307777"/>
              </a:xfrm>
              <a:prstGeom prst="rect">
                <a:avLst/>
              </a:prstGeom>
              <a:blipFill>
                <a:blip r:embed="rId11"/>
                <a:stretch>
                  <a:fillRect l="-3467" t="-25490" b="-49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795A54-3A3D-1114-E482-9C57484DEE77}"/>
                  </a:ext>
                </a:extLst>
              </p:cNvPr>
              <p:cNvSpPr txBox="1"/>
              <p:nvPr/>
            </p:nvSpPr>
            <p:spPr>
              <a:xfrm>
                <a:off x="4896677" y="5891778"/>
                <a:ext cx="527142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At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AU" sz="2000" dirty="0"/>
                  <a:t>, the area of the parallelogram is a minimum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795A54-3A3D-1114-E482-9C57484DE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677" y="5891778"/>
                <a:ext cx="5271421" cy="615553"/>
              </a:xfrm>
              <a:prstGeom prst="rect">
                <a:avLst/>
              </a:prstGeom>
              <a:blipFill>
                <a:blip r:embed="rId12"/>
                <a:stretch>
                  <a:fillRect l="-2890" t="-12871" b="-24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2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695ED5-BBFE-C902-8BE4-104A30C7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26" y="584775"/>
            <a:ext cx="9726382" cy="1028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95953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16G Q7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595ACD-BBD1-2D62-1C3E-401BB6E09319}"/>
                  </a:ext>
                </a:extLst>
              </p:cNvPr>
              <p:cNvSpPr txBox="1"/>
              <p:nvPr/>
            </p:nvSpPr>
            <p:spPr>
              <a:xfrm>
                <a:off x="88560" y="1548048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Original area of unit square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595ACD-BBD1-2D62-1C3E-401BB6E09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0" y="1548048"/>
                <a:ext cx="4575371" cy="307777"/>
              </a:xfrm>
              <a:prstGeom prst="rect">
                <a:avLst/>
              </a:prstGeom>
              <a:blipFill>
                <a:blip r:embed="rId3"/>
                <a:stretch>
                  <a:fillRect l="-3467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661EF07-436A-7438-AA7D-1FE5516C667D}"/>
              </a:ext>
            </a:extLst>
          </p:cNvPr>
          <p:cNvSpPr txBox="1"/>
          <p:nvPr/>
        </p:nvSpPr>
        <p:spPr>
          <a:xfrm>
            <a:off x="50007" y="1990574"/>
            <a:ext cx="86671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Consider the transformation matrix: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E097C0-20DD-200D-2EDB-D0C26CEF6CD2}"/>
                  </a:ext>
                </a:extLst>
              </p:cNvPr>
              <p:cNvSpPr txBox="1"/>
              <p:nvPr/>
            </p:nvSpPr>
            <p:spPr>
              <a:xfrm>
                <a:off x="3683270" y="1855825"/>
                <a:ext cx="1060174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E097C0-20DD-200D-2EDB-D0C26CEF6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70" y="1855825"/>
                <a:ext cx="1060174" cy="547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115A42C-47FC-63A3-E0CF-D98D05DBB846}"/>
              </a:ext>
            </a:extLst>
          </p:cNvPr>
          <p:cNvSpPr txBox="1"/>
          <p:nvPr/>
        </p:nvSpPr>
        <p:spPr>
          <a:xfrm>
            <a:off x="43654" y="3583869"/>
            <a:ext cx="6171056" cy="317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The unit square under the transformation of B becomes: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87E543-3E63-D094-2D22-BD044FDCC7A2}"/>
                  </a:ext>
                </a:extLst>
              </p:cNvPr>
              <p:cNvSpPr txBox="1"/>
              <p:nvPr/>
            </p:nvSpPr>
            <p:spPr>
              <a:xfrm>
                <a:off x="219065" y="3969102"/>
                <a:ext cx="5820234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87E543-3E63-D094-2D22-BD044FDCC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65" y="3969102"/>
                <a:ext cx="5820234" cy="5477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495BF1-3536-6F88-D703-8B0D26A85A30}"/>
                  </a:ext>
                </a:extLst>
              </p:cNvPr>
              <p:cNvSpPr txBox="1"/>
              <p:nvPr/>
            </p:nvSpPr>
            <p:spPr>
              <a:xfrm>
                <a:off x="168073" y="2351927"/>
                <a:ext cx="4575371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Area of image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func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495BF1-3536-6F88-D703-8B0D26A85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73" y="2351927"/>
                <a:ext cx="4575371" cy="547779"/>
              </a:xfrm>
              <a:prstGeom prst="rect">
                <a:avLst/>
              </a:prstGeom>
              <a:blipFill>
                <a:blip r:embed="rId6"/>
                <a:stretch>
                  <a:fillRect l="-3467" b="-55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175F17-B345-5CE0-4D32-58EB759312B7}"/>
                  </a:ext>
                </a:extLst>
              </p:cNvPr>
              <p:cNvSpPr txBox="1"/>
              <p:nvPr/>
            </p:nvSpPr>
            <p:spPr>
              <a:xfrm>
                <a:off x="469559" y="2972596"/>
                <a:ext cx="3813372" cy="586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175F17-B345-5CE0-4D32-58EB75931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59" y="2972596"/>
                <a:ext cx="3813372" cy="586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2C1125-E60B-7BF4-04D1-289673650A4B}"/>
                  </a:ext>
                </a:extLst>
              </p:cNvPr>
              <p:cNvSpPr txBox="1"/>
              <p:nvPr/>
            </p:nvSpPr>
            <p:spPr>
              <a:xfrm>
                <a:off x="-368368" y="4746542"/>
                <a:ext cx="5820234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2C1125-E60B-7BF4-04D1-289673650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368" y="4746542"/>
                <a:ext cx="5820234" cy="5477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FD421F-42CE-B0E8-2782-43B038A1239D}"/>
                  </a:ext>
                </a:extLst>
              </p:cNvPr>
              <p:cNvSpPr txBox="1"/>
              <p:nvPr/>
            </p:nvSpPr>
            <p:spPr>
              <a:xfrm>
                <a:off x="88560" y="5354626"/>
                <a:ext cx="3813372" cy="434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Using the discriminant,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FD421F-42CE-B0E8-2782-43B038A1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0" y="5354626"/>
                <a:ext cx="3813372" cy="434606"/>
              </a:xfrm>
              <a:prstGeom prst="rect">
                <a:avLst/>
              </a:prstGeom>
              <a:blipFill>
                <a:blip r:embed="rId9"/>
                <a:stretch>
                  <a:fillRect l="-4160" t="-2778" b="-208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CC8538-365A-A13F-EBE3-D6BF06714DE2}"/>
                  </a:ext>
                </a:extLst>
              </p:cNvPr>
              <p:cNvSpPr txBox="1"/>
              <p:nvPr/>
            </p:nvSpPr>
            <p:spPr>
              <a:xfrm>
                <a:off x="-235285" y="5915275"/>
                <a:ext cx="3813372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CC8538-365A-A13F-EBE3-D6BF06714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5285" y="5915275"/>
                <a:ext cx="3813372" cy="5761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A43782C1-2282-EF5C-7790-4C9F52CD0221}"/>
              </a:ext>
            </a:extLst>
          </p:cNvPr>
          <p:cNvGrpSpPr/>
          <p:nvPr/>
        </p:nvGrpSpPr>
        <p:grpSpPr>
          <a:xfrm>
            <a:off x="8768290" y="1418176"/>
            <a:ext cx="3151440" cy="2089440"/>
            <a:chOff x="8117410" y="3637915"/>
            <a:chExt cx="3151440" cy="20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495C56-8CAA-D9B2-E68D-B04F58AB0C88}"/>
                    </a:ext>
                  </a:extLst>
                </p14:cNvPr>
                <p14:cNvContentPartPr/>
                <p14:nvPr/>
              </p14:nvContentPartPr>
              <p14:xfrm>
                <a:off x="8548330" y="3646195"/>
                <a:ext cx="65880" cy="49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495C56-8CAA-D9B2-E68D-B04F58AB0C8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39690" y="3637555"/>
                  <a:ext cx="83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9B9A9D2-7E81-F8E6-596D-4F95266C09A9}"/>
                    </a:ext>
                  </a:extLst>
                </p14:cNvPr>
                <p14:cNvContentPartPr/>
                <p14:nvPr/>
              </p14:nvContentPartPr>
              <p14:xfrm>
                <a:off x="8621410" y="3637915"/>
                <a:ext cx="55440" cy="12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9B9A9D2-7E81-F8E6-596D-4F95266C09A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2410" y="3628915"/>
                  <a:ext cx="73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E9F26E-5AA2-181E-B67B-1B2DEDCF67D2}"/>
                    </a:ext>
                  </a:extLst>
                </p14:cNvPr>
                <p14:cNvContentPartPr/>
                <p14:nvPr/>
              </p14:nvContentPartPr>
              <p14:xfrm>
                <a:off x="8561650" y="3681835"/>
                <a:ext cx="39240" cy="2045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E9F26E-5AA2-181E-B67B-1B2DEDCF67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52650" y="3672835"/>
                  <a:ext cx="56880" cy="20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107CD50-F129-C753-5E51-2C4A16013491}"/>
                    </a:ext>
                  </a:extLst>
                </p14:cNvPr>
                <p14:cNvContentPartPr/>
                <p14:nvPr/>
              </p14:nvContentPartPr>
              <p14:xfrm>
                <a:off x="8181850" y="5082595"/>
                <a:ext cx="2260080" cy="90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107CD50-F129-C753-5E51-2C4A160134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73210" y="5073595"/>
                  <a:ext cx="2277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72C069-2501-4293-0C4B-AD1CE3367E1D}"/>
                    </a:ext>
                  </a:extLst>
                </p14:cNvPr>
                <p14:cNvContentPartPr/>
                <p14:nvPr/>
              </p14:nvContentPartPr>
              <p14:xfrm>
                <a:off x="10415290" y="5066035"/>
                <a:ext cx="74880" cy="73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72C069-2501-4293-0C4B-AD1CE3367E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06650" y="5057395"/>
                  <a:ext cx="92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CF471D8-864A-2414-D4C9-CC78405FCAA1}"/>
                    </a:ext>
                  </a:extLst>
                </p14:cNvPr>
                <p14:cNvContentPartPr/>
                <p14:nvPr/>
              </p14:nvContentPartPr>
              <p14:xfrm>
                <a:off x="8506210" y="5086555"/>
                <a:ext cx="101160" cy="74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CF471D8-864A-2414-D4C9-CC78405FCA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97570" y="5077915"/>
                  <a:ext cx="118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BF589D0-7A4C-3AF5-A78A-B5729A676E24}"/>
                    </a:ext>
                  </a:extLst>
                </p14:cNvPr>
                <p14:cNvContentPartPr/>
                <p14:nvPr/>
              </p14:nvContentPartPr>
              <p14:xfrm>
                <a:off x="9730210" y="5071075"/>
                <a:ext cx="48960" cy="78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BF589D0-7A4C-3AF5-A78A-B5729A676E2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21570" y="5062075"/>
                  <a:ext cx="66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0FDB72-683F-0E97-DBE8-901D89A96518}"/>
                    </a:ext>
                  </a:extLst>
                </p14:cNvPr>
                <p14:cNvContentPartPr/>
                <p14:nvPr/>
              </p14:nvContentPartPr>
              <p14:xfrm>
                <a:off x="8117410" y="5323075"/>
                <a:ext cx="64800" cy="201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0FDB72-683F-0E97-DBE8-901D89A9651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08410" y="5314075"/>
                  <a:ext cx="82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C19D4B-A66D-3EB4-B7F6-FC3ABCA5858B}"/>
                    </a:ext>
                  </a:extLst>
                </p14:cNvPr>
                <p14:cNvContentPartPr/>
                <p14:nvPr/>
              </p14:nvContentPartPr>
              <p14:xfrm>
                <a:off x="8198410" y="5372755"/>
                <a:ext cx="61560" cy="114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C19D4B-A66D-3EB4-B7F6-FC3ABCA585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89770" y="5364115"/>
                  <a:ext cx="79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106C460-8E94-B196-6FEB-FE76716D01B7}"/>
                    </a:ext>
                  </a:extLst>
                </p14:cNvPr>
                <p14:cNvContentPartPr/>
                <p14:nvPr/>
              </p14:nvContentPartPr>
              <p14:xfrm>
                <a:off x="8311450" y="5480755"/>
                <a:ext cx="5400" cy="56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106C460-8E94-B196-6FEB-FE76716D01B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02810" y="5471755"/>
                  <a:ext cx="23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D6591A-DAFA-8330-69A3-676FEF765588}"/>
                    </a:ext>
                  </a:extLst>
                </p14:cNvPr>
                <p14:cNvContentPartPr/>
                <p14:nvPr/>
              </p14:nvContentPartPr>
              <p14:xfrm>
                <a:off x="8382010" y="5312995"/>
                <a:ext cx="139680" cy="190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D6591A-DAFA-8330-69A3-676FEF7655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73370" y="5304355"/>
                  <a:ext cx="157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6D9586-C2EC-690E-D4D5-82DEDCD78CC8}"/>
                    </a:ext>
                  </a:extLst>
                </p14:cNvPr>
                <p14:cNvContentPartPr/>
                <p14:nvPr/>
              </p14:nvContentPartPr>
              <p14:xfrm>
                <a:off x="9680890" y="5311195"/>
                <a:ext cx="66240" cy="188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6D9586-C2EC-690E-D4D5-82DEDCD78C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72250" y="5302195"/>
                  <a:ext cx="83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E82B07-069D-B117-B2EC-0C8CA5E9AF47}"/>
                    </a:ext>
                  </a:extLst>
                </p14:cNvPr>
                <p14:cNvContentPartPr/>
                <p14:nvPr/>
              </p14:nvContentPartPr>
              <p14:xfrm>
                <a:off x="9824530" y="5353675"/>
                <a:ext cx="9360" cy="76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E82B07-069D-B117-B2EC-0C8CA5E9AF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15530" y="5344675"/>
                  <a:ext cx="27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2B823A6-DE2C-77D6-6913-9CAB914AB7F1}"/>
                    </a:ext>
                  </a:extLst>
                </p14:cNvPr>
                <p14:cNvContentPartPr/>
                <p14:nvPr/>
              </p14:nvContentPartPr>
              <p14:xfrm>
                <a:off x="9894010" y="5442235"/>
                <a:ext cx="25200" cy="124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2B823A6-DE2C-77D6-6913-9CAB914AB7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85370" y="5433595"/>
                  <a:ext cx="42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209B5E4-48B0-B13C-2256-F6DB14873480}"/>
                    </a:ext>
                  </a:extLst>
                </p14:cNvPr>
                <p14:cNvContentPartPr/>
                <p14:nvPr/>
              </p14:nvContentPartPr>
              <p14:xfrm>
                <a:off x="9990490" y="5313355"/>
                <a:ext cx="220680" cy="149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209B5E4-48B0-B13C-2256-F6DB148734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81850" y="5304715"/>
                  <a:ext cx="238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90E414-020B-CFEC-EA93-2EB310031492}"/>
                    </a:ext>
                  </a:extLst>
                </p14:cNvPr>
                <p14:cNvContentPartPr/>
                <p14:nvPr/>
              </p14:nvContentPartPr>
              <p14:xfrm>
                <a:off x="8562730" y="4297795"/>
                <a:ext cx="496080" cy="776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90E414-020B-CFEC-EA93-2EB31003149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54090" y="4289155"/>
                  <a:ext cx="51372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FE121AC-D9EC-D1B8-CB09-1C55DD836F81}"/>
                    </a:ext>
                  </a:extLst>
                </p14:cNvPr>
                <p14:cNvContentPartPr/>
                <p14:nvPr/>
              </p14:nvContentPartPr>
              <p14:xfrm>
                <a:off x="9735610" y="4279795"/>
                <a:ext cx="416880" cy="781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FE121AC-D9EC-D1B8-CB09-1C55DD836F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26970" y="4270795"/>
                  <a:ext cx="43452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318AE9-DFBF-8FFB-0C38-0C0276F926AE}"/>
                    </a:ext>
                  </a:extLst>
                </p14:cNvPr>
                <p14:cNvContentPartPr/>
                <p14:nvPr/>
              </p14:nvContentPartPr>
              <p14:xfrm>
                <a:off x="9077170" y="4284475"/>
                <a:ext cx="1092960" cy="90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318AE9-DFBF-8FFB-0C38-0C0276F926A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68170" y="4275475"/>
                  <a:ext cx="1110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645D552-1F13-C799-4EDF-39C517E03AFC}"/>
                    </a:ext>
                  </a:extLst>
                </p14:cNvPr>
                <p14:cNvContentPartPr/>
                <p14:nvPr/>
              </p14:nvContentPartPr>
              <p14:xfrm>
                <a:off x="8839210" y="4009075"/>
                <a:ext cx="39600" cy="204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645D552-1F13-C799-4EDF-39C517E03A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30210" y="4000075"/>
                  <a:ext cx="57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7DECC76-B2D6-EDB0-0ABA-E13FAC328875}"/>
                    </a:ext>
                  </a:extLst>
                </p14:cNvPr>
                <p14:cNvContentPartPr/>
                <p14:nvPr/>
              </p14:nvContentPartPr>
              <p14:xfrm>
                <a:off x="8933890" y="3981715"/>
                <a:ext cx="90360" cy="195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7DECC76-B2D6-EDB0-0ABA-E13FAC3288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24890" y="3973075"/>
                  <a:ext cx="108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0903EDE-7946-AE71-8710-951A5D46E3CD}"/>
                    </a:ext>
                  </a:extLst>
                </p14:cNvPr>
                <p14:cNvContentPartPr/>
                <p14:nvPr/>
              </p14:nvContentPartPr>
              <p14:xfrm>
                <a:off x="9069250" y="4142995"/>
                <a:ext cx="29880" cy="99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0903EDE-7946-AE71-8710-951A5D46E3C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60610" y="4134355"/>
                  <a:ext cx="47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7BBCCC-4F4B-6B1E-44ED-09D78031F6F5}"/>
                    </a:ext>
                  </a:extLst>
                </p14:cNvPr>
                <p14:cNvContentPartPr/>
                <p14:nvPr/>
              </p14:nvContentPartPr>
              <p14:xfrm>
                <a:off x="9162130" y="3975595"/>
                <a:ext cx="79200" cy="213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7BBCCC-4F4B-6B1E-44ED-09D78031F6F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53490" y="3966595"/>
                  <a:ext cx="96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D84433-D665-81AC-B834-E5113730DB4F}"/>
                    </a:ext>
                  </a:extLst>
                </p14:cNvPr>
                <p14:cNvContentPartPr/>
                <p14:nvPr/>
              </p14:nvContentPartPr>
              <p14:xfrm>
                <a:off x="9246730" y="3923395"/>
                <a:ext cx="166680" cy="243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D84433-D665-81AC-B834-E5113730DB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37730" y="3914395"/>
                  <a:ext cx="184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4CE1D9-3311-8C6D-D2C1-CF7A2982A420}"/>
                    </a:ext>
                  </a:extLst>
                </p14:cNvPr>
                <p14:cNvContentPartPr/>
                <p14:nvPr/>
              </p14:nvContentPartPr>
              <p14:xfrm>
                <a:off x="10211170" y="3992515"/>
                <a:ext cx="78480" cy="258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4CE1D9-3311-8C6D-D2C1-CF7A2982A4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02170" y="3983875"/>
                  <a:ext cx="96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A2F0A42-1B23-E19C-5EA1-EC4262D005B6}"/>
                    </a:ext>
                  </a:extLst>
                </p14:cNvPr>
                <p14:cNvContentPartPr/>
                <p14:nvPr/>
              </p14:nvContentPartPr>
              <p14:xfrm>
                <a:off x="10372090" y="4047595"/>
                <a:ext cx="22680" cy="132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A2F0A42-1B23-E19C-5EA1-EC4262D005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63450" y="4038595"/>
                  <a:ext cx="40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1FB5D7-89B7-F6E3-EE14-319D7AB10D58}"/>
                    </a:ext>
                  </a:extLst>
                </p14:cNvPr>
                <p14:cNvContentPartPr/>
                <p14:nvPr/>
              </p14:nvContentPartPr>
              <p14:xfrm>
                <a:off x="10418890" y="4113475"/>
                <a:ext cx="64440" cy="20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1FB5D7-89B7-F6E3-EE14-319D7AB10D5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09890" y="4104475"/>
                  <a:ext cx="82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C6F30F2-93E9-5223-C737-EDDAEFC3C5A4}"/>
                    </a:ext>
                  </a:extLst>
                </p14:cNvPr>
                <p14:cNvContentPartPr/>
                <p14:nvPr/>
              </p14:nvContentPartPr>
              <p14:xfrm>
                <a:off x="10450930" y="4035715"/>
                <a:ext cx="21240" cy="124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C6F30F2-93E9-5223-C737-EDDAEFC3C5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42290" y="4026715"/>
                  <a:ext cx="38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36B361-7FF8-4641-B44D-D4E7C96B66C6}"/>
                    </a:ext>
                  </a:extLst>
                </p14:cNvPr>
                <p14:cNvContentPartPr/>
                <p14:nvPr/>
              </p14:nvContentPartPr>
              <p14:xfrm>
                <a:off x="10573690" y="3985315"/>
                <a:ext cx="196200" cy="305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36B361-7FF8-4641-B44D-D4E7C96B66C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64690" y="3976675"/>
                  <a:ext cx="213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5AC1AB-2825-B5A6-DF5E-D92640C165A3}"/>
                    </a:ext>
                  </a:extLst>
                </p14:cNvPr>
                <p14:cNvContentPartPr/>
                <p14:nvPr/>
              </p14:nvContentPartPr>
              <p14:xfrm>
                <a:off x="10923250" y="3980275"/>
                <a:ext cx="120600" cy="193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5AC1AB-2825-B5A6-DF5E-D92640C165A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14610" y="3971635"/>
                  <a:ext cx="138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7C88668-1B04-B210-5403-A4DE9F76A13B}"/>
                    </a:ext>
                  </a:extLst>
                </p14:cNvPr>
                <p14:cNvContentPartPr/>
                <p14:nvPr/>
              </p14:nvContentPartPr>
              <p14:xfrm>
                <a:off x="11129170" y="3894235"/>
                <a:ext cx="139680" cy="282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7C88668-1B04-B210-5403-A4DE9F76A13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20530" y="3885235"/>
                  <a:ext cx="15732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F9C4C61-0154-3517-7DB1-048478443EB0}"/>
              </a:ext>
            </a:extLst>
          </p:cNvPr>
          <p:cNvGrpSpPr/>
          <p:nvPr/>
        </p:nvGrpSpPr>
        <p:grpSpPr>
          <a:xfrm>
            <a:off x="9476770" y="2453536"/>
            <a:ext cx="173160" cy="109080"/>
            <a:chOff x="8825890" y="4673275"/>
            <a:chExt cx="173160" cy="10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11BE715-5CC3-8B22-F773-C93C3771830E}"/>
                    </a:ext>
                  </a:extLst>
                </p14:cNvPr>
                <p14:cNvContentPartPr/>
                <p14:nvPr/>
              </p14:nvContentPartPr>
              <p14:xfrm>
                <a:off x="8825890" y="4676875"/>
                <a:ext cx="65520" cy="105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11BE715-5CC3-8B22-F773-C93C3771830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21570" y="4672555"/>
                  <a:ext cx="74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83DEBB-3D57-A615-0879-3BFDD775C06E}"/>
                    </a:ext>
                  </a:extLst>
                </p14:cNvPr>
                <p14:cNvContentPartPr/>
                <p14:nvPr/>
              </p14:nvContentPartPr>
              <p14:xfrm>
                <a:off x="8884930" y="4673275"/>
                <a:ext cx="114120" cy="87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83DEBB-3D57-A615-0879-3BFDD775C0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80610" y="4668955"/>
                  <a:ext cx="1227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F1043D3-945A-56A2-AF10-0F7486D6EB50}"/>
                  </a:ext>
                </a:extLst>
              </p:cNvPr>
              <p:cNvSpPr txBox="1"/>
              <p:nvPr/>
            </p:nvSpPr>
            <p:spPr>
              <a:xfrm>
                <a:off x="5665009" y="1792303"/>
                <a:ext cx="3813372" cy="383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F1043D3-945A-56A2-AF10-0F7486D6E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009" y="1792303"/>
                <a:ext cx="3813372" cy="383823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0E70BC0-B80C-0EDB-9B27-1B8AF28FA9EA}"/>
                  </a:ext>
                </a:extLst>
              </p:cNvPr>
              <p:cNvSpPr txBox="1"/>
              <p:nvPr/>
            </p:nvSpPr>
            <p:spPr>
              <a:xfrm>
                <a:off x="5354820" y="2347859"/>
                <a:ext cx="3813372" cy="909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1=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f>
                                    <m:fPr>
                                      <m:ctrlP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0E70BC0-B80C-0EDB-9B27-1B8AF28FA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20" y="2347859"/>
                <a:ext cx="3813372" cy="909352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4DE40B-E00F-B3F7-4B1F-2FFAA1F1C562}"/>
                  </a:ext>
                </a:extLst>
              </p:cNvPr>
              <p:cNvSpPr txBox="1"/>
              <p:nvPr/>
            </p:nvSpPr>
            <p:spPr>
              <a:xfrm>
                <a:off x="5605438" y="3580697"/>
                <a:ext cx="3813372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4DE40B-E00F-B3F7-4B1F-2FFAA1F1C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38" y="3580697"/>
                <a:ext cx="3813372" cy="576183"/>
              </a:xfrm>
              <a:prstGeom prst="rect">
                <a:avLst/>
              </a:prstGeom>
              <a:blipFill>
                <a:blip r:embed="rId7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DA23067-5B02-FEF0-7FF1-A30C918846B8}"/>
                  </a:ext>
                </a:extLst>
              </p:cNvPr>
              <p:cNvSpPr txBox="1"/>
              <p:nvPr/>
            </p:nvSpPr>
            <p:spPr>
              <a:xfrm>
                <a:off x="5188657" y="4234567"/>
                <a:ext cx="3813372" cy="659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DA23067-5B02-FEF0-7FF1-A30C91884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57" y="4234567"/>
                <a:ext cx="3813372" cy="659732"/>
              </a:xfrm>
              <a:prstGeom prst="rect">
                <a:avLst/>
              </a:prstGeom>
              <a:blipFill>
                <a:blip r:embed="rId7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1033EF4-FAA5-A087-1800-A9A013DC7994}"/>
                  </a:ext>
                </a:extLst>
              </p:cNvPr>
              <p:cNvSpPr txBox="1"/>
              <p:nvPr/>
            </p:nvSpPr>
            <p:spPr>
              <a:xfrm>
                <a:off x="6050978" y="5130897"/>
                <a:ext cx="1060174" cy="1265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𝑝𝑜𝑠𝑠𝑖𝑏𝑙𝑒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𝑚𝑎𝑡𝑟𝑖𝑐𝑒𝑠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𝑎𝑟𝑒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f>
                                      <m:f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AU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AU" sz="20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f>
                                      <m:fPr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1033EF4-FAA5-A087-1800-A9A013DC7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978" y="5130897"/>
                <a:ext cx="1060174" cy="1265796"/>
              </a:xfrm>
              <a:prstGeom prst="rect">
                <a:avLst/>
              </a:prstGeom>
              <a:blipFill>
                <a:blip r:embed="rId79"/>
                <a:stretch>
                  <a:fillRect r="-26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2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24" grpId="0"/>
      <p:bldP spid="97" grpId="0"/>
      <p:bldP spid="98" grpId="0"/>
      <p:bldP spid="99" grpId="0"/>
      <p:bldP spid="100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599" y="812616"/>
            <a:ext cx="10261909" cy="816679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Complete Cambridge Ex 16G</a:t>
            </a:r>
          </a:p>
          <a:p>
            <a:pPr algn="l"/>
            <a:endParaRPr lang="en-A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90091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5E0A9-B5F7-8927-6FE7-9D6997AB1656}"/>
                  </a:ext>
                </a:extLst>
              </p:cNvPr>
              <p:cNvSpPr txBox="1"/>
              <p:nvPr/>
            </p:nvSpPr>
            <p:spPr>
              <a:xfrm>
                <a:off x="69515" y="777285"/>
                <a:ext cx="112677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Consider a unit square being dilated by a factor of 2 parallel to the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000" b="0" dirty="0"/>
                  <a:t> axis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5E0A9-B5F7-8927-6FE7-9D6997AB1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5" y="777285"/>
                <a:ext cx="11267719" cy="307777"/>
              </a:xfrm>
              <a:prstGeom prst="rect">
                <a:avLst/>
              </a:prstGeom>
              <a:blipFill>
                <a:blip r:embed="rId2"/>
                <a:stretch>
                  <a:fillRect l="-1352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BFA315C-4EAD-DEB0-AFD3-923E73C07BF6}"/>
              </a:ext>
            </a:extLst>
          </p:cNvPr>
          <p:cNvSpPr txBox="1"/>
          <p:nvPr/>
        </p:nvSpPr>
        <p:spPr>
          <a:xfrm>
            <a:off x="69514" y="1345356"/>
            <a:ext cx="3056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The transformation matrix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AF47BC-39FB-6C7D-BE2C-11361B772EBA}"/>
                  </a:ext>
                </a:extLst>
              </p:cNvPr>
              <p:cNvSpPr txBox="1"/>
              <p:nvPr/>
            </p:nvSpPr>
            <p:spPr>
              <a:xfrm>
                <a:off x="2831872" y="1225356"/>
                <a:ext cx="1474122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AF47BC-39FB-6C7D-BE2C-11361B772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872" y="1225356"/>
                <a:ext cx="1474122" cy="547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8C3605E-1053-FF23-7846-84925F6FA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30" y="2413714"/>
            <a:ext cx="2236658" cy="1880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BE409-C77B-8143-AB61-311E5B1625FC}"/>
                  </a:ext>
                </a:extLst>
              </p:cNvPr>
              <p:cNvSpPr txBox="1"/>
              <p:nvPr/>
            </p:nvSpPr>
            <p:spPr>
              <a:xfrm>
                <a:off x="554423" y="4562382"/>
                <a:ext cx="30560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Area of unit square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BE409-C77B-8143-AB61-311E5B162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23" y="4562382"/>
                <a:ext cx="3056071" cy="307777"/>
              </a:xfrm>
              <a:prstGeom prst="rect">
                <a:avLst/>
              </a:prstGeom>
              <a:blipFill>
                <a:blip r:embed="rId5"/>
                <a:stretch>
                  <a:fillRect l="-5190" t="-25490" b="-49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B723426-8C10-2BFA-5EA9-CED37996D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7325" y="2670151"/>
            <a:ext cx="1657581" cy="1324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0F49A4-B5D3-A93D-FDF7-4E853A71E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93509"/>
            <a:ext cx="1956868" cy="1721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0DA1B6-7C6A-4B67-A5D5-5B2DE070FFCB}"/>
                  </a:ext>
                </a:extLst>
              </p:cNvPr>
              <p:cNvSpPr txBox="1"/>
              <p:nvPr/>
            </p:nvSpPr>
            <p:spPr>
              <a:xfrm>
                <a:off x="5794212" y="4520818"/>
                <a:ext cx="30560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Area of shape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0DA1B6-7C6A-4B67-A5D5-5B2DE070F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12" y="4520818"/>
                <a:ext cx="3056071" cy="307777"/>
              </a:xfrm>
              <a:prstGeom prst="rect">
                <a:avLst/>
              </a:prstGeom>
              <a:blipFill>
                <a:blip r:embed="rId8"/>
                <a:stretch>
                  <a:fillRect l="-4980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5E5E61E-65DE-91D7-7CB5-82B913FFD9D4}"/>
              </a:ext>
            </a:extLst>
          </p:cNvPr>
          <p:cNvSpPr txBox="1"/>
          <p:nvPr/>
        </p:nvSpPr>
        <p:spPr>
          <a:xfrm>
            <a:off x="260705" y="5182766"/>
            <a:ext cx="86671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This area increase corresponds to the determinant of the transformation matrix: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D0D764-421F-0808-B810-B8A377BE8EC8}"/>
                  </a:ext>
                </a:extLst>
              </p:cNvPr>
              <p:cNvSpPr txBox="1"/>
              <p:nvPr/>
            </p:nvSpPr>
            <p:spPr>
              <a:xfrm>
                <a:off x="3175463" y="5673252"/>
                <a:ext cx="2261062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D0D764-421F-0808-B810-B8A377BE8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63" y="5673252"/>
                <a:ext cx="2261062" cy="5477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5E0A9-B5F7-8927-6FE7-9D6997AB1656}"/>
                  </a:ext>
                </a:extLst>
              </p:cNvPr>
              <p:cNvSpPr txBox="1"/>
              <p:nvPr/>
            </p:nvSpPr>
            <p:spPr>
              <a:xfrm>
                <a:off x="69515" y="777285"/>
                <a:ext cx="112677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Consider a unit square being transformed by a shear factor of 1 parallel to the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000" b="0" dirty="0"/>
                  <a:t> axis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5E0A9-B5F7-8927-6FE7-9D6997AB1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5" y="777285"/>
                <a:ext cx="11267719" cy="307777"/>
              </a:xfrm>
              <a:prstGeom prst="rect">
                <a:avLst/>
              </a:prstGeom>
              <a:blipFill>
                <a:blip r:embed="rId2"/>
                <a:stretch>
                  <a:fillRect l="-1352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BFA315C-4EAD-DEB0-AFD3-923E73C07BF6}"/>
              </a:ext>
            </a:extLst>
          </p:cNvPr>
          <p:cNvSpPr txBox="1"/>
          <p:nvPr/>
        </p:nvSpPr>
        <p:spPr>
          <a:xfrm>
            <a:off x="69514" y="1345356"/>
            <a:ext cx="3056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The transformation matrix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AF47BC-39FB-6C7D-BE2C-11361B772EBA}"/>
                  </a:ext>
                </a:extLst>
              </p:cNvPr>
              <p:cNvSpPr txBox="1"/>
              <p:nvPr/>
            </p:nvSpPr>
            <p:spPr>
              <a:xfrm>
                <a:off x="2831872" y="1225356"/>
                <a:ext cx="1474122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AF47BC-39FB-6C7D-BE2C-11361B772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872" y="1225356"/>
                <a:ext cx="1474122" cy="547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8C3605E-1053-FF23-7846-84925F6FA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30" y="2413714"/>
            <a:ext cx="2236658" cy="1880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BE409-C77B-8143-AB61-311E5B1625FC}"/>
                  </a:ext>
                </a:extLst>
              </p:cNvPr>
              <p:cNvSpPr txBox="1"/>
              <p:nvPr/>
            </p:nvSpPr>
            <p:spPr>
              <a:xfrm>
                <a:off x="554423" y="4562382"/>
                <a:ext cx="30560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Area of unit square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BE409-C77B-8143-AB61-311E5B162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23" y="4562382"/>
                <a:ext cx="3056071" cy="307777"/>
              </a:xfrm>
              <a:prstGeom prst="rect">
                <a:avLst/>
              </a:prstGeom>
              <a:blipFill>
                <a:blip r:embed="rId5"/>
                <a:stretch>
                  <a:fillRect l="-5190" t="-25490" b="-49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0DA1B6-7C6A-4B67-A5D5-5B2DE070FFCB}"/>
                  </a:ext>
                </a:extLst>
              </p:cNvPr>
              <p:cNvSpPr txBox="1"/>
              <p:nvPr/>
            </p:nvSpPr>
            <p:spPr>
              <a:xfrm>
                <a:off x="5794212" y="4520818"/>
                <a:ext cx="30560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Area of shape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0DA1B6-7C6A-4B67-A5D5-5B2DE070F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12" y="4520818"/>
                <a:ext cx="3056071" cy="307777"/>
              </a:xfrm>
              <a:prstGeom prst="rect">
                <a:avLst/>
              </a:prstGeom>
              <a:blipFill>
                <a:blip r:embed="rId6"/>
                <a:stretch>
                  <a:fillRect l="-4980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5E5E61E-65DE-91D7-7CB5-82B913FFD9D4}"/>
              </a:ext>
            </a:extLst>
          </p:cNvPr>
          <p:cNvSpPr txBox="1"/>
          <p:nvPr/>
        </p:nvSpPr>
        <p:spPr>
          <a:xfrm>
            <a:off x="260705" y="5182766"/>
            <a:ext cx="86671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This area increase corresponds to the determinant of the transformation matrix: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D0D764-421F-0808-B810-B8A377BE8EC8}"/>
                  </a:ext>
                </a:extLst>
              </p:cNvPr>
              <p:cNvSpPr txBox="1"/>
              <p:nvPr/>
            </p:nvSpPr>
            <p:spPr>
              <a:xfrm>
                <a:off x="3175463" y="5673252"/>
                <a:ext cx="2261062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D0D764-421F-0808-B810-B8A377BE8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63" y="5673252"/>
                <a:ext cx="2261062" cy="547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555231-0528-C03F-7904-7F9C47649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470" y="2590543"/>
            <a:ext cx="1380636" cy="1154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AFE997-C6C9-E3FE-2A2A-B5045957FC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211" y="2453163"/>
            <a:ext cx="2017945" cy="18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5E0A9-B5F7-8927-6FE7-9D6997AB1656}"/>
                  </a:ext>
                </a:extLst>
              </p:cNvPr>
              <p:cNvSpPr txBox="1"/>
              <p:nvPr/>
            </p:nvSpPr>
            <p:spPr>
              <a:xfrm>
                <a:off x="69515" y="777285"/>
                <a:ext cx="1126771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If a region of the plane is transformed by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AU" sz="2000" b="0" dirty="0"/>
                  <a:t> then</a:t>
                </a:r>
              </a:p>
              <a:p>
                <a:r>
                  <a:rPr lang="en-AU" sz="2000" dirty="0"/>
                  <a:t>Area of image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Area</m:t>
                    </m:r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original</m:t>
                    </m:r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region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5E0A9-B5F7-8927-6FE7-9D6997AB1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5" y="777285"/>
                <a:ext cx="11267719" cy="615553"/>
              </a:xfrm>
              <a:prstGeom prst="rect">
                <a:avLst/>
              </a:prstGeom>
              <a:blipFill>
                <a:blip r:embed="rId2"/>
                <a:stretch>
                  <a:fillRect l="-1352" t="-13000" b="-2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8BBE409-C77B-8143-AB61-311E5B1625FC}"/>
              </a:ext>
            </a:extLst>
          </p:cNvPr>
          <p:cNvSpPr txBox="1"/>
          <p:nvPr/>
        </p:nvSpPr>
        <p:spPr>
          <a:xfrm>
            <a:off x="170110" y="1575547"/>
            <a:ext cx="3056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1" dirty="0"/>
              <a:t>Proof: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E5E61E-65DE-91D7-7CB5-82B913FFD9D4}"/>
              </a:ext>
            </a:extLst>
          </p:cNvPr>
          <p:cNvSpPr txBox="1"/>
          <p:nvPr/>
        </p:nvSpPr>
        <p:spPr>
          <a:xfrm>
            <a:off x="170110" y="2018073"/>
            <a:ext cx="86671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Consider the transformation matrix: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D0D764-421F-0808-B810-B8A377BE8EC8}"/>
                  </a:ext>
                </a:extLst>
              </p:cNvPr>
              <p:cNvSpPr txBox="1"/>
              <p:nvPr/>
            </p:nvSpPr>
            <p:spPr>
              <a:xfrm>
                <a:off x="3803372" y="1883324"/>
                <a:ext cx="3710611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where</m:t>
                          </m:r>
                          <m: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func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D0D764-421F-0808-B810-B8A377BE8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372" y="1883324"/>
                <a:ext cx="3710611" cy="547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ED933A9-BA4D-FE71-EC4D-7B15A06718AC}"/>
              </a:ext>
            </a:extLst>
          </p:cNvPr>
          <p:cNvSpPr txBox="1"/>
          <p:nvPr/>
        </p:nvSpPr>
        <p:spPr>
          <a:xfrm>
            <a:off x="140653" y="2567564"/>
            <a:ext cx="6171056" cy="317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The unit square under the transformation of B becomes: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D237AC-FAC9-DC59-533E-8633752C3CB6}"/>
                  </a:ext>
                </a:extLst>
              </p:cNvPr>
              <p:cNvSpPr txBox="1"/>
              <p:nvPr/>
            </p:nvSpPr>
            <p:spPr>
              <a:xfrm>
                <a:off x="316064" y="2952797"/>
                <a:ext cx="5820234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D237AC-FAC9-DC59-533E-8633752C3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64" y="2952797"/>
                <a:ext cx="5820234" cy="547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6B5CDC2-34C9-6BB4-EB3B-705458BF2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5" y="4567193"/>
            <a:ext cx="2236658" cy="18809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1B98AE-F54A-C4F2-F2DB-1DFE5D9A5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988" y="3963314"/>
            <a:ext cx="3266768" cy="263827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A9F6E54-03D1-11E6-993E-CF2D550AA2D7}"/>
              </a:ext>
            </a:extLst>
          </p:cNvPr>
          <p:cNvGrpSpPr/>
          <p:nvPr/>
        </p:nvGrpSpPr>
        <p:grpSpPr>
          <a:xfrm>
            <a:off x="2809782" y="4753352"/>
            <a:ext cx="1671840" cy="1340280"/>
            <a:chOff x="2809782" y="4753352"/>
            <a:chExt cx="1671840" cy="13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1B3340-A5A0-01C6-01E5-D0E45984186C}"/>
                    </a:ext>
                  </a:extLst>
                </p14:cNvPr>
                <p14:cNvContentPartPr/>
                <p14:nvPr/>
              </p14:nvContentPartPr>
              <p14:xfrm>
                <a:off x="2809782" y="4753352"/>
                <a:ext cx="1657800" cy="20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1B3340-A5A0-01C6-01E5-D0E4598418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05462" y="4749032"/>
                  <a:ext cx="1666440" cy="29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F88C6B7-4C67-7837-F10B-0D208146D3F2}"/>
                </a:ext>
              </a:extLst>
            </p:cNvPr>
            <p:cNvGrpSpPr/>
            <p:nvPr/>
          </p:nvGrpSpPr>
          <p:grpSpPr>
            <a:xfrm>
              <a:off x="2825262" y="4775312"/>
              <a:ext cx="387000" cy="446040"/>
              <a:chOff x="2825262" y="4775312"/>
              <a:chExt cx="387000" cy="44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95C4679-7618-B508-430E-6C176FE8AAD9}"/>
                      </a:ext>
                    </a:extLst>
                  </p14:cNvPr>
                  <p14:cNvContentPartPr/>
                  <p14:nvPr/>
                </p14:nvContentPartPr>
                <p14:xfrm>
                  <a:off x="3176982" y="4775312"/>
                  <a:ext cx="35280" cy="4064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95C4679-7618-B508-430E-6C176FE8AAD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172662" y="4770992"/>
                    <a:ext cx="43920" cy="41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70F3AD39-94DE-A055-4964-B76C75892FB3}"/>
                      </a:ext>
                    </a:extLst>
                  </p14:cNvPr>
                  <p14:cNvContentPartPr/>
                  <p14:nvPr/>
                </p14:nvContentPartPr>
                <p14:xfrm>
                  <a:off x="2825262" y="5200832"/>
                  <a:ext cx="377280" cy="205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70F3AD39-94DE-A055-4964-B76C75892FB3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820942" y="5196512"/>
                    <a:ext cx="385920" cy="29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E2497BB-4C32-1A92-9D1C-7A5D35081FD8}"/>
                </a:ext>
              </a:extLst>
            </p:cNvPr>
            <p:cNvGrpSpPr/>
            <p:nvPr/>
          </p:nvGrpSpPr>
          <p:grpSpPr>
            <a:xfrm>
              <a:off x="4056462" y="4786112"/>
              <a:ext cx="425160" cy="1307520"/>
              <a:chOff x="4056462" y="4786112"/>
              <a:chExt cx="425160" cy="1307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C091031-3E09-924D-6AA8-942F3E769E2B}"/>
                      </a:ext>
                    </a:extLst>
                  </p14:cNvPr>
                  <p14:cNvContentPartPr/>
                  <p14:nvPr/>
                </p14:nvContentPartPr>
                <p14:xfrm>
                  <a:off x="4451022" y="4786112"/>
                  <a:ext cx="24480" cy="1299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C091031-3E09-924D-6AA8-942F3E769E2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446702" y="4781792"/>
                    <a:ext cx="33120" cy="130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A82EE6B5-4229-D236-85E1-B6ECC580ED0F}"/>
                      </a:ext>
                    </a:extLst>
                  </p14:cNvPr>
                  <p14:cNvContentPartPr/>
                  <p14:nvPr/>
                </p14:nvContentPartPr>
                <p14:xfrm>
                  <a:off x="4056462" y="5679632"/>
                  <a:ext cx="27360" cy="4140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A82EE6B5-4229-D236-85E1-B6ECC580ED0F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052142" y="5675312"/>
                    <a:ext cx="36000" cy="42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B84A6357-89DD-C50F-670F-4773C9FEE317}"/>
                      </a:ext>
                    </a:extLst>
                  </p14:cNvPr>
                  <p14:cNvContentPartPr/>
                  <p14:nvPr/>
                </p14:nvContentPartPr>
                <p14:xfrm>
                  <a:off x="4063662" y="5669912"/>
                  <a:ext cx="417960" cy="482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B84A6357-89DD-C50F-670F-4773C9FEE31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059342" y="5665592"/>
                    <a:ext cx="426600" cy="56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04812DC-B1B1-1240-CD3D-7F32B93F2708}"/>
                  </a:ext>
                </a:extLst>
              </p14:cNvPr>
              <p14:cNvContentPartPr/>
              <p14:nvPr/>
            </p14:nvContentPartPr>
            <p14:xfrm>
              <a:off x="2989062" y="4587392"/>
              <a:ext cx="63720" cy="91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04812DC-B1B1-1240-CD3D-7F32B93F27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84742" y="4583072"/>
                <a:ext cx="723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96A2D09-BD51-B697-E3CB-E604E951DBFA}"/>
                  </a:ext>
                </a:extLst>
              </p14:cNvPr>
              <p14:cNvContentPartPr/>
              <p14:nvPr/>
            </p14:nvContentPartPr>
            <p14:xfrm>
              <a:off x="3768102" y="4651472"/>
              <a:ext cx="90000" cy="69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96A2D09-BD51-B697-E3CB-E604E951DB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63782" y="4647152"/>
                <a:ext cx="986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66CD562-1063-A3A0-4689-D2C5BED14FED}"/>
                  </a:ext>
                </a:extLst>
              </p14:cNvPr>
              <p14:cNvContentPartPr/>
              <p14:nvPr/>
            </p14:nvContentPartPr>
            <p14:xfrm>
              <a:off x="2657502" y="5579552"/>
              <a:ext cx="73800" cy="146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66CD562-1063-A3A0-4689-D2C5BED14FE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53182" y="5575232"/>
                <a:ext cx="824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0EF129-D6E9-789A-F60B-01904F7CFC2B}"/>
                  </a:ext>
                </a:extLst>
              </p14:cNvPr>
              <p14:cNvContentPartPr/>
              <p14:nvPr/>
            </p14:nvContentPartPr>
            <p14:xfrm>
              <a:off x="2631222" y="4938032"/>
              <a:ext cx="50040" cy="97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0EF129-D6E9-789A-F60B-01904F7CFC2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26902" y="4933712"/>
                <a:ext cx="586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8C84A0-7CDF-BD81-EF2B-BB5D5BC22225}"/>
                  </a:ext>
                </a:extLst>
              </p14:cNvPr>
              <p14:cNvContentPartPr/>
              <p14:nvPr/>
            </p14:nvContentPartPr>
            <p14:xfrm>
              <a:off x="3450582" y="6207392"/>
              <a:ext cx="56520" cy="67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8C84A0-7CDF-BD81-EF2B-BB5D5BC2222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46262" y="6203072"/>
                <a:ext cx="651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2BD0FDA-B56A-212B-B4F8-F2587D98F011}"/>
                  </a:ext>
                </a:extLst>
              </p14:cNvPr>
              <p14:cNvContentPartPr/>
              <p14:nvPr/>
            </p14:nvContentPartPr>
            <p14:xfrm>
              <a:off x="4246902" y="6160592"/>
              <a:ext cx="69120" cy="9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2BD0FDA-B56A-212B-B4F8-F2587D98F01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42582" y="6156272"/>
                <a:ext cx="77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831C47-AF21-EAF2-A0E7-8DFA84332C41}"/>
                  </a:ext>
                </a:extLst>
              </p14:cNvPr>
              <p14:cNvContentPartPr/>
              <p14:nvPr/>
            </p14:nvContentPartPr>
            <p14:xfrm>
              <a:off x="4524462" y="5834792"/>
              <a:ext cx="91080" cy="102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831C47-AF21-EAF2-A0E7-8DFA84332C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20142" y="5830472"/>
                <a:ext cx="9972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FEAF4DAC-DED1-2970-AC77-C943F29D3489}"/>
              </a:ext>
            </a:extLst>
          </p:cNvPr>
          <p:cNvGrpSpPr/>
          <p:nvPr/>
        </p:nvGrpSpPr>
        <p:grpSpPr>
          <a:xfrm>
            <a:off x="4546422" y="5187872"/>
            <a:ext cx="67320" cy="166680"/>
            <a:chOff x="4546422" y="5187872"/>
            <a:chExt cx="6732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056A198-7A86-9785-9069-9CDFDE9CDCFE}"/>
                    </a:ext>
                  </a:extLst>
                </p14:cNvPr>
                <p14:cNvContentPartPr/>
                <p14:nvPr/>
              </p14:nvContentPartPr>
              <p14:xfrm>
                <a:off x="4546422" y="5304512"/>
                <a:ext cx="50760" cy="50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056A198-7A86-9785-9069-9CDFDE9CDCF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42102" y="5300192"/>
                  <a:ext cx="59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BD1931-3A0F-0DDE-345B-2D8697A8FCC4}"/>
                    </a:ext>
                  </a:extLst>
                </p14:cNvPr>
                <p14:cNvContentPartPr/>
                <p14:nvPr/>
              </p14:nvContentPartPr>
              <p14:xfrm>
                <a:off x="4573422" y="5187872"/>
                <a:ext cx="40320" cy="161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BD1931-3A0F-0DDE-345B-2D8697A8FCC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69102" y="5183552"/>
                  <a:ext cx="4896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59DB3A0-CBA5-6588-616D-4FBD15268695}"/>
                  </a:ext>
                </a:extLst>
              </p:cNvPr>
              <p:cNvSpPr txBox="1"/>
              <p:nvPr/>
            </p:nvSpPr>
            <p:spPr>
              <a:xfrm>
                <a:off x="5789212" y="3809425"/>
                <a:ext cx="582023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Area of image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endParaRPr lang="en-AU" sz="2000" i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59DB3A0-CBA5-6588-616D-4FBD15268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212" y="3809425"/>
                <a:ext cx="5820234" cy="307777"/>
              </a:xfrm>
              <a:prstGeom prst="rect">
                <a:avLst/>
              </a:prstGeom>
              <a:blipFill>
                <a:blip r:embed="rId37"/>
                <a:stretch>
                  <a:fillRect l="-2725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3AB303-9955-8682-E9C3-429A31D7600E}"/>
                  </a:ext>
                </a:extLst>
              </p:cNvPr>
              <p:cNvSpPr txBox="1"/>
              <p:nvPr/>
            </p:nvSpPr>
            <p:spPr>
              <a:xfrm>
                <a:off x="7335078" y="4258770"/>
                <a:ext cx="467759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=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endParaRPr lang="en-AU" sz="2000" i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3AB303-9955-8682-E9C3-429A31D76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078" y="4258770"/>
                <a:ext cx="4677595" cy="307777"/>
              </a:xfrm>
              <a:prstGeom prst="rect">
                <a:avLst/>
              </a:prstGeom>
              <a:blipFill>
                <a:blip r:embed="rId38"/>
                <a:stretch>
                  <a:fillRect l="-3255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4F727D8-710B-D528-7391-CFA81DB3E268}"/>
                  </a:ext>
                </a:extLst>
              </p:cNvPr>
              <p:cNvSpPr txBox="1"/>
              <p:nvPr/>
            </p:nvSpPr>
            <p:spPr>
              <a:xfrm>
                <a:off x="7335078" y="4748993"/>
                <a:ext cx="467759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=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AU" sz="2000" i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4F727D8-710B-D528-7391-CFA81DB3E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078" y="4748993"/>
                <a:ext cx="4677595" cy="307777"/>
              </a:xfrm>
              <a:prstGeom prst="rect">
                <a:avLst/>
              </a:prstGeom>
              <a:blipFill>
                <a:blip r:embed="rId39"/>
                <a:stretch>
                  <a:fillRect l="-3255" t="-25490" b="-49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67BF1C-EF53-E6CD-F42F-CB249F66488B}"/>
                  </a:ext>
                </a:extLst>
              </p:cNvPr>
              <p:cNvSpPr txBox="1"/>
              <p:nvPr/>
            </p:nvSpPr>
            <p:spPr>
              <a:xfrm>
                <a:off x="5588695" y="5221634"/>
                <a:ext cx="3710611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unc>
                            <m:func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</m:func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67BF1C-EF53-E6CD-F42F-CB249F664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695" y="5221634"/>
                <a:ext cx="3710611" cy="54777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3" grpId="0"/>
      <p:bldP spid="11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125561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16G Q1a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3070A9-404A-F6B8-43C0-3D14AED3DFE1}"/>
              </a:ext>
            </a:extLst>
          </p:cNvPr>
          <p:cNvGrpSpPr/>
          <p:nvPr/>
        </p:nvGrpSpPr>
        <p:grpSpPr>
          <a:xfrm>
            <a:off x="-53901" y="584775"/>
            <a:ext cx="9821646" cy="1857634"/>
            <a:chOff x="-53901" y="584775"/>
            <a:chExt cx="9821646" cy="18576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62A719-7ED0-E3B6-DFC0-769C1A51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3901" y="584775"/>
              <a:ext cx="9821646" cy="18576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AEB020-B92A-0B19-A734-90463B5B8775}"/>
                </a:ext>
              </a:extLst>
            </p:cNvPr>
            <p:cNvSpPr/>
            <p:nvPr/>
          </p:nvSpPr>
          <p:spPr>
            <a:xfrm>
              <a:off x="2736574" y="1385096"/>
              <a:ext cx="6380922" cy="79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5E2186-C9E2-C648-4807-D0F1BAD82B93}"/>
                  </a:ext>
                </a:extLst>
              </p:cNvPr>
              <p:cNvSpPr txBox="1"/>
              <p:nvPr/>
            </p:nvSpPr>
            <p:spPr>
              <a:xfrm>
                <a:off x="106801" y="2299733"/>
                <a:ext cx="5820234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5E2186-C9E2-C648-4807-D0F1BAD82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1" y="2299733"/>
                <a:ext cx="5820234" cy="547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52F5581-DA64-DACE-4A7A-78E1E77A5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77" y="1232695"/>
            <a:ext cx="4721539" cy="52012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05B049-4CE6-63C9-E44F-733BF44C8F20}"/>
                  </a:ext>
                </a:extLst>
              </p14:cNvPr>
              <p14:cNvContentPartPr/>
              <p14:nvPr/>
            </p14:nvContentPartPr>
            <p14:xfrm>
              <a:off x="6814200" y="6222709"/>
              <a:ext cx="50400" cy="7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05B049-4CE6-63C9-E44F-733BF44C8F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5560" y="6213709"/>
                <a:ext cx="6804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9B2D1D4-52C9-0A16-D9CF-A7D25C44FFF5}"/>
              </a:ext>
            </a:extLst>
          </p:cNvPr>
          <p:cNvGrpSpPr/>
          <p:nvPr/>
        </p:nvGrpSpPr>
        <p:grpSpPr>
          <a:xfrm>
            <a:off x="6718800" y="6413149"/>
            <a:ext cx="465480" cy="219960"/>
            <a:chOff x="6718800" y="6413149"/>
            <a:chExt cx="46548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5D630E0-0B1D-E039-1D0C-9D6CD6770C82}"/>
                    </a:ext>
                  </a:extLst>
                </p14:cNvPr>
                <p14:cNvContentPartPr/>
                <p14:nvPr/>
              </p14:nvContentPartPr>
              <p14:xfrm>
                <a:off x="6718800" y="6413149"/>
                <a:ext cx="72720" cy="145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5D630E0-0B1D-E039-1D0C-9D6CD6770C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10160" y="6404149"/>
                  <a:ext cx="90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B6C80E-E918-836C-4470-DDF4FE385C0D}"/>
                    </a:ext>
                  </a:extLst>
                </p14:cNvPr>
                <p14:cNvContentPartPr/>
                <p14:nvPr/>
              </p14:nvContentPartPr>
              <p14:xfrm>
                <a:off x="6819600" y="6468949"/>
                <a:ext cx="77400" cy="92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B6C80E-E918-836C-4470-DDF4FE385C0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10960" y="6459949"/>
                  <a:ext cx="95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28044E-D471-4046-C34C-D8A2C1881F29}"/>
                    </a:ext>
                  </a:extLst>
                </p14:cNvPr>
                <p14:cNvContentPartPr/>
                <p14:nvPr/>
              </p14:nvContentPartPr>
              <p14:xfrm>
                <a:off x="6933360" y="6570109"/>
                <a:ext cx="36000" cy="63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28044E-D471-4046-C34C-D8A2C1881F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24720" y="6561109"/>
                  <a:ext cx="53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8F30A1-5B96-E914-3BCB-DD9F471FD9D8}"/>
                    </a:ext>
                  </a:extLst>
                </p14:cNvPr>
                <p14:cNvContentPartPr/>
                <p14:nvPr/>
              </p14:nvContentPartPr>
              <p14:xfrm>
                <a:off x="6981240" y="6489829"/>
                <a:ext cx="84600" cy="87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8F30A1-5B96-E914-3BCB-DD9F471FD9D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72240" y="6481189"/>
                  <a:ext cx="102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DB1CB0C-D31A-C72F-331E-39DDEBE1E606}"/>
                    </a:ext>
                  </a:extLst>
                </p14:cNvPr>
                <p14:cNvContentPartPr/>
                <p14:nvPr/>
              </p14:nvContentPartPr>
              <p14:xfrm>
                <a:off x="7092840" y="6447349"/>
                <a:ext cx="91440" cy="182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DB1CB0C-D31A-C72F-331E-39DDEBE1E6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83840" y="6438709"/>
                  <a:ext cx="10908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2459B1-28AA-7705-8F91-D5D08E581575}"/>
                  </a:ext>
                </a:extLst>
              </p14:cNvPr>
              <p14:cNvContentPartPr/>
              <p14:nvPr/>
            </p14:nvContentPartPr>
            <p14:xfrm>
              <a:off x="8334840" y="6236749"/>
              <a:ext cx="4320" cy="88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2459B1-28AA-7705-8F91-D5D08E58157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26200" y="6228109"/>
                <a:ext cx="219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758A03-1DD6-DE2E-047A-684D2292CC10}"/>
                  </a:ext>
                </a:extLst>
              </p14:cNvPr>
              <p14:cNvContentPartPr/>
              <p14:nvPr/>
            </p14:nvContentPartPr>
            <p14:xfrm>
              <a:off x="8310720" y="6436189"/>
              <a:ext cx="98640" cy="127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758A03-1DD6-DE2E-047A-684D2292CC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02080" y="6427549"/>
                <a:ext cx="116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041B5DC-A5AD-3F47-B658-343F5537574A}"/>
                  </a:ext>
                </a:extLst>
              </p14:cNvPr>
              <p14:cNvContentPartPr/>
              <p14:nvPr/>
            </p14:nvContentPartPr>
            <p14:xfrm>
              <a:off x="6777120" y="5677309"/>
              <a:ext cx="78480" cy="26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041B5DC-A5AD-3F47-B658-343F5537574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68120" y="5668309"/>
                <a:ext cx="96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287F2C-BDD6-258B-FB80-4155689D62A5}"/>
                  </a:ext>
                </a:extLst>
              </p14:cNvPr>
              <p14:cNvContentPartPr/>
              <p14:nvPr/>
            </p14:nvContentPartPr>
            <p14:xfrm>
              <a:off x="6639960" y="5643469"/>
              <a:ext cx="9720" cy="65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287F2C-BDD6-258B-FB80-4155689D62A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31320" y="5634469"/>
                <a:ext cx="273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6373F9F-21F0-E4C8-EF49-390A5072E893}"/>
                  </a:ext>
                </a:extLst>
              </p14:cNvPr>
              <p14:cNvContentPartPr/>
              <p14:nvPr/>
            </p14:nvContentPartPr>
            <p14:xfrm>
              <a:off x="8314680" y="5666869"/>
              <a:ext cx="44280" cy="59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6373F9F-21F0-E4C8-EF49-390A5072E89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06040" y="5657869"/>
                <a:ext cx="61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9FC1374-511B-8E0D-99A3-140EA505E481}"/>
                  </a:ext>
                </a:extLst>
              </p14:cNvPr>
              <p14:cNvContentPartPr/>
              <p14:nvPr/>
            </p14:nvContentPartPr>
            <p14:xfrm>
              <a:off x="7293720" y="5680909"/>
              <a:ext cx="59760" cy="52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9FC1374-511B-8E0D-99A3-140EA505E48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85080" y="5672269"/>
                <a:ext cx="77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0694E6A-3989-21E1-7122-0F095C2EDE17}"/>
                  </a:ext>
                </a:extLst>
              </p14:cNvPr>
              <p14:cNvContentPartPr/>
              <p14:nvPr/>
            </p14:nvContentPartPr>
            <p14:xfrm>
              <a:off x="7341240" y="6231709"/>
              <a:ext cx="7560" cy="49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0694E6A-3989-21E1-7122-0F095C2EDE1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32240" y="6222709"/>
                <a:ext cx="25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011E260-48ED-C360-205D-DFC162A32D7C}"/>
                  </a:ext>
                </a:extLst>
              </p14:cNvPr>
              <p14:cNvContentPartPr/>
              <p14:nvPr/>
            </p14:nvContentPartPr>
            <p14:xfrm>
              <a:off x="7363200" y="6392629"/>
              <a:ext cx="22680" cy="104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011E260-48ED-C360-205D-DFC162A32D7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54200" y="6383989"/>
                <a:ext cx="403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8805E2-FCB1-698C-15FF-79A3AF830013}"/>
                  </a:ext>
                </a:extLst>
              </p14:cNvPr>
              <p14:cNvContentPartPr/>
              <p14:nvPr/>
            </p14:nvContentPartPr>
            <p14:xfrm>
              <a:off x="8836320" y="5107069"/>
              <a:ext cx="45000" cy="65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8805E2-FCB1-698C-15FF-79A3AF83001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27320" y="5098069"/>
                <a:ext cx="62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DB2143-A910-3F80-857D-B2619004D28D}"/>
                  </a:ext>
                </a:extLst>
              </p14:cNvPr>
              <p14:cNvContentPartPr/>
              <p14:nvPr/>
            </p14:nvContentPartPr>
            <p14:xfrm>
              <a:off x="8850720" y="6236749"/>
              <a:ext cx="2160" cy="74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DB2143-A910-3F80-857D-B2619004D28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842080" y="6228109"/>
                <a:ext cx="1980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AFF7F-B5FA-1156-65E3-C9463FC4368E}"/>
              </a:ext>
            </a:extLst>
          </p:cNvPr>
          <p:cNvGrpSpPr/>
          <p:nvPr/>
        </p:nvGrpSpPr>
        <p:grpSpPr>
          <a:xfrm>
            <a:off x="8874480" y="6411349"/>
            <a:ext cx="71640" cy="147240"/>
            <a:chOff x="8874480" y="6411349"/>
            <a:chExt cx="71640" cy="14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2A2D3D-AB6F-16AE-C433-4405C652BBCA}"/>
                    </a:ext>
                  </a:extLst>
                </p14:cNvPr>
                <p14:cNvContentPartPr/>
                <p14:nvPr/>
              </p14:nvContentPartPr>
              <p14:xfrm>
                <a:off x="8874480" y="6411349"/>
                <a:ext cx="61200" cy="80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2A2D3D-AB6F-16AE-C433-4405C652BBC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65840" y="6402349"/>
                  <a:ext cx="78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43721B-71E7-F319-FFCC-A7571AB38CBA}"/>
                    </a:ext>
                  </a:extLst>
                </p14:cNvPr>
                <p14:cNvContentPartPr/>
                <p14:nvPr/>
              </p14:nvContentPartPr>
              <p14:xfrm>
                <a:off x="8908680" y="6450589"/>
                <a:ext cx="37440" cy="108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43721B-71E7-F319-FFCC-A7571AB38CB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99680" y="6441949"/>
                  <a:ext cx="550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B09277-43A9-B352-D519-0267D2EEFF24}"/>
              </a:ext>
            </a:extLst>
          </p:cNvPr>
          <p:cNvGrpSpPr/>
          <p:nvPr/>
        </p:nvGrpSpPr>
        <p:grpSpPr>
          <a:xfrm>
            <a:off x="6524400" y="5047669"/>
            <a:ext cx="351360" cy="108720"/>
            <a:chOff x="6524400" y="5047669"/>
            <a:chExt cx="351360" cy="1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03976A-C3EB-58CE-6A6A-4DFD7EFF1C52}"/>
                    </a:ext>
                  </a:extLst>
                </p14:cNvPr>
                <p14:cNvContentPartPr/>
                <p14:nvPr/>
              </p14:nvContentPartPr>
              <p14:xfrm>
                <a:off x="6782520" y="5147749"/>
                <a:ext cx="93240" cy="8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03976A-C3EB-58CE-6A6A-4DFD7EFF1C5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73520" y="5139109"/>
                  <a:ext cx="110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02F64D-2D49-ED01-0A1B-C88C90297513}"/>
                    </a:ext>
                  </a:extLst>
                </p14:cNvPr>
                <p14:cNvContentPartPr/>
                <p14:nvPr/>
              </p14:nvContentPartPr>
              <p14:xfrm>
                <a:off x="6524400" y="5047669"/>
                <a:ext cx="132840" cy="104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02F64D-2D49-ED01-0A1B-C88C9029751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15760" y="5038669"/>
                  <a:ext cx="150480" cy="1224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5A177B-DDD4-CB99-949B-954B1DBB4FA7}"/>
              </a:ext>
            </a:extLst>
          </p:cNvPr>
          <p:cNvCxnSpPr>
            <a:cxnSpLocks/>
          </p:cNvCxnSpPr>
          <p:nvPr/>
        </p:nvCxnSpPr>
        <p:spPr>
          <a:xfrm flipV="1">
            <a:off x="6855600" y="5703949"/>
            <a:ext cx="1479240" cy="527760"/>
          </a:xfrm>
          <a:prstGeom prst="line">
            <a:avLst/>
          </a:prstGeom>
          <a:ln>
            <a:solidFill>
              <a:srgbClr val="110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90530E-659E-E6BF-F034-5C44BD87BD7C}"/>
              </a:ext>
            </a:extLst>
          </p:cNvPr>
          <p:cNvCxnSpPr>
            <a:cxnSpLocks/>
          </p:cNvCxnSpPr>
          <p:nvPr/>
        </p:nvCxnSpPr>
        <p:spPr>
          <a:xfrm flipV="1">
            <a:off x="6855600" y="5725909"/>
            <a:ext cx="485640" cy="505800"/>
          </a:xfrm>
          <a:prstGeom prst="line">
            <a:avLst/>
          </a:prstGeom>
          <a:ln>
            <a:solidFill>
              <a:srgbClr val="110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B8B51E-E5FC-A581-F875-9666A4F3810A}"/>
              </a:ext>
            </a:extLst>
          </p:cNvPr>
          <p:cNvCxnSpPr>
            <a:cxnSpLocks/>
          </p:cNvCxnSpPr>
          <p:nvPr/>
        </p:nvCxnSpPr>
        <p:spPr>
          <a:xfrm flipV="1">
            <a:off x="8347237" y="5156029"/>
            <a:ext cx="527243" cy="534533"/>
          </a:xfrm>
          <a:prstGeom prst="line">
            <a:avLst/>
          </a:prstGeom>
          <a:ln>
            <a:solidFill>
              <a:srgbClr val="110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A21B89-13E4-FA4A-FB84-B6D493B47240}"/>
              </a:ext>
            </a:extLst>
          </p:cNvPr>
          <p:cNvCxnSpPr>
            <a:cxnSpLocks/>
          </p:cNvCxnSpPr>
          <p:nvPr/>
        </p:nvCxnSpPr>
        <p:spPr>
          <a:xfrm flipV="1">
            <a:off x="7323600" y="5129449"/>
            <a:ext cx="1527120" cy="561113"/>
          </a:xfrm>
          <a:prstGeom prst="line">
            <a:avLst/>
          </a:prstGeom>
          <a:ln>
            <a:solidFill>
              <a:srgbClr val="110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D55EC14-46A1-C5AE-AD0B-66201E85DE93}"/>
                  </a:ext>
                </a:extLst>
              </p:cNvPr>
              <p:cNvSpPr txBox="1"/>
              <p:nvPr/>
            </p:nvSpPr>
            <p:spPr>
              <a:xfrm>
                <a:off x="275766" y="3301419"/>
                <a:ext cx="5820234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AU" sz="2000" dirty="0"/>
                  <a:t>Area of image 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AU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AU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AU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AU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D55EC14-46A1-C5AE-AD0B-66201E85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66" y="3301419"/>
                <a:ext cx="5820234" cy="547779"/>
              </a:xfrm>
              <a:prstGeom prst="rect">
                <a:avLst/>
              </a:prstGeom>
              <a:blipFill>
                <a:blip r:embed="rId45"/>
                <a:stretch>
                  <a:fillRect l="-2618" b="-67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923A82A-36D3-0DB7-516F-BB6271EBECB0}"/>
                  </a:ext>
                </a:extLst>
              </p:cNvPr>
              <p:cNvSpPr txBox="1"/>
              <p:nvPr/>
            </p:nvSpPr>
            <p:spPr>
              <a:xfrm>
                <a:off x="281551" y="2813373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Original area of unit square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923A82A-36D3-0DB7-516F-BB6271EB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51" y="2813373"/>
                <a:ext cx="4575371" cy="307777"/>
              </a:xfrm>
              <a:prstGeom prst="rect">
                <a:avLst/>
              </a:prstGeom>
              <a:blipFill>
                <a:blip r:embed="rId46"/>
                <a:stretch>
                  <a:fillRect l="-3329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9264D4-3AC6-5F9C-A907-8CCF36AC6365}"/>
                  </a:ext>
                </a:extLst>
              </p:cNvPr>
              <p:cNvSpPr txBox="1"/>
              <p:nvPr/>
            </p:nvSpPr>
            <p:spPr>
              <a:xfrm>
                <a:off x="-53901" y="3955702"/>
                <a:ext cx="5820234" cy="347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|×1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9264D4-3AC6-5F9C-A907-8CCF36AC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901" y="3955702"/>
                <a:ext cx="5820234" cy="347403"/>
              </a:xfrm>
              <a:prstGeom prst="rect">
                <a:avLst/>
              </a:prstGeom>
              <a:blipFill>
                <a:blip r:embed="rId47"/>
                <a:stretch>
                  <a:fillRect b="-245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2D9C7E-65EC-DFCD-6EE4-613274A107C2}"/>
                  </a:ext>
                </a:extLst>
              </p:cNvPr>
              <p:cNvSpPr txBox="1"/>
              <p:nvPr/>
            </p:nvSpPr>
            <p:spPr>
              <a:xfrm>
                <a:off x="-1041187" y="4480554"/>
                <a:ext cx="582023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2D9C7E-65EC-DFCD-6EE4-613274A10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1187" y="4480554"/>
                <a:ext cx="5820234" cy="307777"/>
              </a:xfrm>
              <a:prstGeom prst="rect">
                <a:avLst/>
              </a:prstGeom>
              <a:blipFill>
                <a:blip r:embed="rId4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04335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F4BCF-E989-E25F-83FD-1B298CB7B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65204"/>
            <a:ext cx="9088118" cy="1981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392D9-939E-76C4-E56E-74D6AB2F4931}"/>
              </a:ext>
            </a:extLst>
          </p:cNvPr>
          <p:cNvSpPr txBox="1"/>
          <p:nvPr/>
        </p:nvSpPr>
        <p:spPr>
          <a:xfrm>
            <a:off x="280992" y="2847110"/>
            <a:ext cx="3056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The transformation matrix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246C97-EF05-FE98-95BA-C59415385535}"/>
                  </a:ext>
                </a:extLst>
              </p:cNvPr>
              <p:cNvSpPr txBox="1"/>
              <p:nvPr/>
            </p:nvSpPr>
            <p:spPr>
              <a:xfrm>
                <a:off x="3043350" y="2727110"/>
                <a:ext cx="1474122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246C97-EF05-FE98-95BA-C59415385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50" y="2727110"/>
                <a:ext cx="1474122" cy="547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EAEE86-E252-B541-871F-CE746BDED5FA}"/>
                  </a:ext>
                </a:extLst>
              </p:cNvPr>
              <p:cNvSpPr txBox="1"/>
              <p:nvPr/>
            </p:nvSpPr>
            <p:spPr>
              <a:xfrm>
                <a:off x="57646" y="3475318"/>
                <a:ext cx="4507728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EAEE86-E252-B541-871F-CE746BDE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" y="3475318"/>
                <a:ext cx="4507728" cy="5477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93A2A48-4C0C-3786-6C08-9FFEBA7C8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578" y="2059695"/>
            <a:ext cx="4858752" cy="452561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658EF4B-AEEA-208B-DD0F-8E5316F1BE2A}"/>
              </a:ext>
            </a:extLst>
          </p:cNvPr>
          <p:cNvGrpSpPr/>
          <p:nvPr/>
        </p:nvGrpSpPr>
        <p:grpSpPr>
          <a:xfrm>
            <a:off x="6938530" y="2387275"/>
            <a:ext cx="4728600" cy="4208040"/>
            <a:chOff x="6938530" y="2387275"/>
            <a:chExt cx="4728600" cy="42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3276A6B-059D-8806-E2D2-A3549F9FCDDE}"/>
                    </a:ext>
                  </a:extLst>
                </p14:cNvPr>
                <p14:cNvContentPartPr/>
                <p14:nvPr/>
              </p14:nvContentPartPr>
              <p14:xfrm>
                <a:off x="7109170" y="2388715"/>
                <a:ext cx="41040" cy="86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3276A6B-059D-8806-E2D2-A3549F9FCD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04850" y="2384395"/>
                  <a:ext cx="49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2EAC7D-3C3B-968C-96A4-9994F22E5F27}"/>
                    </a:ext>
                  </a:extLst>
                </p14:cNvPr>
                <p14:cNvContentPartPr/>
                <p14:nvPr/>
              </p14:nvContentPartPr>
              <p14:xfrm>
                <a:off x="7163170" y="2387275"/>
                <a:ext cx="66600" cy="3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2EAC7D-3C3B-968C-96A4-9994F22E5F2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58850" y="2382955"/>
                  <a:ext cx="75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ED9949-83E9-A503-9F35-57BEE54BD758}"/>
                    </a:ext>
                  </a:extLst>
                </p14:cNvPr>
                <p14:cNvContentPartPr/>
                <p14:nvPr/>
              </p14:nvContentPartPr>
              <p14:xfrm>
                <a:off x="7157770" y="2427955"/>
                <a:ext cx="75960" cy="4167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ED9949-83E9-A503-9F35-57BEE54BD75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53450" y="2423635"/>
                  <a:ext cx="84600" cy="41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EB386C-A3A1-2EBF-6DF3-0283E8F2105F}"/>
                    </a:ext>
                  </a:extLst>
                </p14:cNvPr>
                <p14:cNvContentPartPr/>
                <p14:nvPr/>
              </p14:nvContentPartPr>
              <p14:xfrm>
                <a:off x="6938530" y="6243235"/>
                <a:ext cx="4711680" cy="6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EB386C-A3A1-2EBF-6DF3-0283E8F2105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34210" y="6238915"/>
                  <a:ext cx="4720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F606B7-4BB2-0BD1-CD84-EEF995E3E2AA}"/>
                    </a:ext>
                  </a:extLst>
                </p14:cNvPr>
                <p14:cNvContentPartPr/>
                <p14:nvPr/>
              </p14:nvContentPartPr>
              <p14:xfrm>
                <a:off x="11600530" y="6199315"/>
                <a:ext cx="66600" cy="169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F606B7-4BB2-0BD1-CD84-EEF995E3E2A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96210" y="6194995"/>
                  <a:ext cx="752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93EBE0-B411-48C8-B5E3-CBA71AAEC95B}"/>
              </a:ext>
            </a:extLst>
          </p:cNvPr>
          <p:cNvGrpSpPr/>
          <p:nvPr/>
        </p:nvGrpSpPr>
        <p:grpSpPr>
          <a:xfrm>
            <a:off x="4053490" y="410515"/>
            <a:ext cx="120600" cy="228600"/>
            <a:chOff x="4053490" y="410515"/>
            <a:chExt cx="12060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53A588A-807F-897E-A2D0-4ACE5F38A543}"/>
                    </a:ext>
                  </a:extLst>
                </p14:cNvPr>
                <p14:cNvContentPartPr/>
                <p14:nvPr/>
              </p14:nvContentPartPr>
              <p14:xfrm>
                <a:off x="4053490" y="410515"/>
                <a:ext cx="120600" cy="228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53A588A-807F-897E-A2D0-4ACE5F38A5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49170" y="406195"/>
                  <a:ext cx="129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BA673A-2CFE-694D-FD98-75EB9720AB1D}"/>
                    </a:ext>
                  </a:extLst>
                </p14:cNvPr>
                <p14:cNvContentPartPr/>
                <p14:nvPr/>
              </p14:nvContentPartPr>
              <p14:xfrm>
                <a:off x="4074370" y="514555"/>
                <a:ext cx="92520" cy="27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BA673A-2CFE-694D-FD98-75EB9720AB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70050" y="510235"/>
                  <a:ext cx="1011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AE7FC2-2795-7E7F-BFA0-BCAD08DA99D1}"/>
                  </a:ext>
                </a:extLst>
              </p14:cNvPr>
              <p14:cNvContentPartPr/>
              <p14:nvPr/>
            </p14:nvContentPartPr>
            <p14:xfrm>
              <a:off x="4786090" y="457315"/>
              <a:ext cx="15156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AE7FC2-2795-7E7F-BFA0-BCAD08DA99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81770" y="452995"/>
                <a:ext cx="1602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DAB2910-457C-6D2C-8816-44F5A930FC35}"/>
                  </a:ext>
                </a:extLst>
              </p14:cNvPr>
              <p14:cNvContentPartPr/>
              <p14:nvPr/>
            </p14:nvContentPartPr>
            <p14:xfrm>
              <a:off x="5839090" y="414835"/>
              <a:ext cx="190080" cy="189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DAB2910-457C-6D2C-8816-44F5A930FC3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34770" y="410515"/>
                <a:ext cx="19872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073E675F-B442-6A1F-B041-8EB8A516FA86}"/>
              </a:ext>
            </a:extLst>
          </p:cNvPr>
          <p:cNvGrpSpPr/>
          <p:nvPr/>
        </p:nvGrpSpPr>
        <p:grpSpPr>
          <a:xfrm>
            <a:off x="7429570" y="4935715"/>
            <a:ext cx="1069200" cy="1013400"/>
            <a:chOff x="7429570" y="4935715"/>
            <a:chExt cx="1069200" cy="10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6009F97-9DC6-6063-5A1F-BA242C0D758F}"/>
                    </a:ext>
                  </a:extLst>
                </p14:cNvPr>
                <p14:cNvContentPartPr/>
                <p14:nvPr/>
              </p14:nvContentPartPr>
              <p14:xfrm>
                <a:off x="7752130" y="5608195"/>
                <a:ext cx="64440" cy="9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6009F97-9DC6-6063-5A1F-BA242C0D75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43130" y="5599555"/>
                  <a:ext cx="82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7314A9-80F5-C681-B309-640722B6EE27}"/>
                    </a:ext>
                  </a:extLst>
                </p14:cNvPr>
                <p14:cNvContentPartPr/>
                <p14:nvPr/>
              </p14:nvContentPartPr>
              <p14:xfrm>
                <a:off x="8355850" y="5618275"/>
                <a:ext cx="68040" cy="65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7314A9-80F5-C681-B309-640722B6EE2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47210" y="5609635"/>
                  <a:ext cx="85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FBE52B-36D7-2D64-4320-7C2297E70295}"/>
                    </a:ext>
                  </a:extLst>
                </p14:cNvPr>
                <p14:cNvContentPartPr/>
                <p14:nvPr/>
              </p14:nvContentPartPr>
              <p14:xfrm>
                <a:off x="7703530" y="5821675"/>
                <a:ext cx="124560" cy="127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FBE52B-36D7-2D64-4320-7C2297E702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94530" y="5813035"/>
                  <a:ext cx="142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CFF5E8-DFA4-78D7-4E86-065001CD3BDA}"/>
                    </a:ext>
                  </a:extLst>
                </p14:cNvPr>
                <p14:cNvContentPartPr/>
                <p14:nvPr/>
              </p14:nvContentPartPr>
              <p14:xfrm>
                <a:off x="7722250" y="5876755"/>
                <a:ext cx="73800" cy="3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CFF5E8-DFA4-78D7-4E86-065001CD3B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13250" y="5868115"/>
                  <a:ext cx="91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A335D4-6D0E-3C91-8E8B-F94AA07568E2}"/>
                    </a:ext>
                  </a:extLst>
                </p14:cNvPr>
                <p14:cNvContentPartPr/>
                <p14:nvPr/>
              </p14:nvContentPartPr>
              <p14:xfrm>
                <a:off x="8401930" y="5885395"/>
                <a:ext cx="23400" cy="56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A335D4-6D0E-3C91-8E8B-F94AA07568E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92930" y="5876395"/>
                  <a:ext cx="41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A642B60-9694-10E8-E048-2BAABFA82812}"/>
                    </a:ext>
                  </a:extLst>
                </p14:cNvPr>
                <p14:cNvContentPartPr/>
                <p14:nvPr/>
              </p14:nvContentPartPr>
              <p14:xfrm>
                <a:off x="8394370" y="5828155"/>
                <a:ext cx="104400" cy="11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A642B60-9694-10E8-E048-2BAABFA828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85370" y="5819155"/>
                  <a:ext cx="122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26A7BF-BEA8-D20B-CBE6-2A588729BD13}"/>
                    </a:ext>
                  </a:extLst>
                </p14:cNvPr>
                <p14:cNvContentPartPr/>
                <p14:nvPr/>
              </p14:nvContentPartPr>
              <p14:xfrm>
                <a:off x="7749250" y="5029315"/>
                <a:ext cx="43200" cy="58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26A7BF-BEA8-D20B-CBE6-2A588729BD1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40250" y="5020315"/>
                  <a:ext cx="60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E64F57-553A-FE60-09EC-FDBDD13D9DD5}"/>
                    </a:ext>
                  </a:extLst>
                </p14:cNvPr>
                <p14:cNvContentPartPr/>
                <p14:nvPr/>
              </p14:nvContentPartPr>
              <p14:xfrm>
                <a:off x="7429570" y="4935715"/>
                <a:ext cx="92880" cy="114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E64F57-553A-FE60-09EC-FDBDD13D9D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20570" y="4927075"/>
                  <a:ext cx="110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0A7AD5-7B13-CEB0-8F24-67AFB1A198FE}"/>
                    </a:ext>
                  </a:extLst>
                </p14:cNvPr>
                <p14:cNvContentPartPr/>
                <p14:nvPr/>
              </p14:nvContentPartPr>
              <p14:xfrm>
                <a:off x="7751410" y="5077555"/>
                <a:ext cx="699480" cy="631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0A7AD5-7B13-CEB0-8F24-67AFB1A198F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42770" y="5068555"/>
                  <a:ext cx="71712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7D71ED2-E7B7-334F-D106-F34D902C8FB9}"/>
                    </a:ext>
                  </a:extLst>
                </p14:cNvPr>
                <p14:cNvContentPartPr/>
                <p14:nvPr/>
              </p14:nvContentPartPr>
              <p14:xfrm>
                <a:off x="7748890" y="5057755"/>
                <a:ext cx="645840" cy="624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7D71ED2-E7B7-334F-D106-F34D902C8F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39890" y="5048755"/>
                  <a:ext cx="663480" cy="64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4555994-4898-11F8-13C8-2A2AFC4E2029}"/>
                  </a:ext>
                </a:extLst>
              </p14:cNvPr>
              <p14:cNvContentPartPr/>
              <p14:nvPr/>
            </p14:nvContentPartPr>
            <p14:xfrm>
              <a:off x="7125730" y="3238675"/>
              <a:ext cx="86760" cy="84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4555994-4898-11F8-13C8-2A2AFC4E202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16730" y="3229675"/>
                <a:ext cx="10440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0A252C60-C4C4-3323-21D6-5E3309371B0B}"/>
              </a:ext>
            </a:extLst>
          </p:cNvPr>
          <p:cNvGrpSpPr/>
          <p:nvPr/>
        </p:nvGrpSpPr>
        <p:grpSpPr>
          <a:xfrm>
            <a:off x="6443890" y="3176755"/>
            <a:ext cx="485280" cy="718200"/>
            <a:chOff x="6443890" y="3176755"/>
            <a:chExt cx="485280" cy="7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5014D4E-1C17-40A4-4693-1D210D5CACA1}"/>
                    </a:ext>
                  </a:extLst>
                </p14:cNvPr>
                <p14:cNvContentPartPr/>
                <p14:nvPr/>
              </p14:nvContentPartPr>
              <p14:xfrm>
                <a:off x="6672130" y="3309235"/>
                <a:ext cx="6120" cy="151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5014D4E-1C17-40A4-4693-1D210D5CACA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63130" y="3300235"/>
                  <a:ext cx="23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ACE9FD-69CF-6CDC-AD09-7AD124C2EE84}"/>
                    </a:ext>
                  </a:extLst>
                </p14:cNvPr>
                <p14:cNvContentPartPr/>
                <p14:nvPr/>
              </p14:nvContentPartPr>
              <p14:xfrm>
                <a:off x="6649810" y="3297355"/>
                <a:ext cx="105840" cy="178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ACE9FD-69CF-6CDC-AD09-7AD124C2EE8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40810" y="3288355"/>
                  <a:ext cx="123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D557BA3-26AC-4218-7CFB-BA376B1C3A76}"/>
                    </a:ext>
                  </a:extLst>
                </p14:cNvPr>
                <p14:cNvContentPartPr/>
                <p14:nvPr/>
              </p14:nvContentPartPr>
              <p14:xfrm>
                <a:off x="6794170" y="3176755"/>
                <a:ext cx="10800" cy="114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D557BA3-26AC-4218-7CFB-BA376B1C3A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85530" y="3167755"/>
                  <a:ext cx="28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BA85C02-B499-D07B-7A74-311E32492C7F}"/>
                    </a:ext>
                  </a:extLst>
                </p14:cNvPr>
                <p14:cNvContentPartPr/>
                <p14:nvPr/>
              </p14:nvContentPartPr>
              <p14:xfrm>
                <a:off x="6443890" y="3613795"/>
                <a:ext cx="70200" cy="271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BA85C02-B499-D07B-7A74-311E32492C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35250" y="3604795"/>
                  <a:ext cx="87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AE61E51-12D0-01E4-9EE1-CECED15266AD}"/>
                    </a:ext>
                  </a:extLst>
                </p14:cNvPr>
                <p14:cNvContentPartPr/>
                <p14:nvPr/>
              </p14:nvContentPartPr>
              <p14:xfrm>
                <a:off x="6576010" y="3683275"/>
                <a:ext cx="66600" cy="147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AE61E51-12D0-01E4-9EE1-CECED15266A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67010" y="3674275"/>
                  <a:ext cx="84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066BFDE-0E40-8DCA-A8BB-7E7487D60299}"/>
                    </a:ext>
                  </a:extLst>
                </p14:cNvPr>
                <p14:cNvContentPartPr/>
                <p14:nvPr/>
              </p14:nvContentPartPr>
              <p14:xfrm>
                <a:off x="6713890" y="3662035"/>
                <a:ext cx="104400" cy="232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066BFDE-0E40-8DCA-A8BB-7E7487D6029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05250" y="3653395"/>
                  <a:ext cx="122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29E5122-06FB-D2B1-D203-B947AF18AF34}"/>
                    </a:ext>
                  </a:extLst>
                </p14:cNvPr>
                <p14:cNvContentPartPr/>
                <p14:nvPr/>
              </p14:nvContentPartPr>
              <p14:xfrm>
                <a:off x="6757090" y="3712795"/>
                <a:ext cx="64800" cy="13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29E5122-06FB-D2B1-D203-B947AF18AF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48450" y="3703795"/>
                  <a:ext cx="82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8E1427-C323-E9F6-C723-76075EF09AAA}"/>
                    </a:ext>
                  </a:extLst>
                </p14:cNvPr>
                <p14:cNvContentPartPr/>
                <p14:nvPr/>
              </p14:nvContentPartPr>
              <p14:xfrm>
                <a:off x="6853210" y="3555835"/>
                <a:ext cx="75960" cy="324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8E1427-C323-E9F6-C723-76075EF09AA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44570" y="3547195"/>
                  <a:ext cx="9360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B0140EA-C37B-B435-1574-56E86D554D54}"/>
              </a:ext>
            </a:extLst>
          </p:cNvPr>
          <p:cNvGrpSpPr/>
          <p:nvPr/>
        </p:nvGrpSpPr>
        <p:grpSpPr>
          <a:xfrm>
            <a:off x="7131130" y="3271075"/>
            <a:ext cx="2787480" cy="1656720"/>
            <a:chOff x="7131130" y="3271075"/>
            <a:chExt cx="2787480" cy="16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AEBCF42-FBC6-5A52-BDCA-1AC226380474}"/>
                    </a:ext>
                  </a:extLst>
                </p14:cNvPr>
                <p14:cNvContentPartPr/>
                <p14:nvPr/>
              </p14:nvContentPartPr>
              <p14:xfrm>
                <a:off x="7743850" y="4428475"/>
                <a:ext cx="64080" cy="54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AEBCF42-FBC6-5A52-BDCA-1AC2263804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34850" y="4419475"/>
                  <a:ext cx="81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D639C08-7BB6-D3B5-5EFA-3D3503934B28}"/>
                    </a:ext>
                  </a:extLst>
                </p14:cNvPr>
                <p14:cNvContentPartPr/>
                <p14:nvPr/>
              </p14:nvContentPartPr>
              <p14:xfrm>
                <a:off x="7580770" y="4626475"/>
                <a:ext cx="62280" cy="149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639C08-7BB6-D3B5-5EFA-3D3503934B2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72130" y="4617475"/>
                  <a:ext cx="79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3E4B2F-D845-6BE8-21F2-9AFAD421328F}"/>
                    </a:ext>
                  </a:extLst>
                </p14:cNvPr>
                <p14:cNvContentPartPr/>
                <p14:nvPr/>
              </p14:nvContentPartPr>
              <p14:xfrm>
                <a:off x="7578610" y="4706755"/>
                <a:ext cx="47880" cy="12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3E4B2F-D845-6BE8-21F2-9AFAD421328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69610" y="4698115"/>
                  <a:ext cx="65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A26BFA5-84C5-8486-39C4-C6F1174FF3EC}"/>
                    </a:ext>
                  </a:extLst>
                </p14:cNvPr>
                <p14:cNvContentPartPr/>
                <p14:nvPr/>
              </p14:nvContentPartPr>
              <p14:xfrm>
                <a:off x="7669330" y="4598035"/>
                <a:ext cx="13320" cy="48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A26BFA5-84C5-8486-39C4-C6F1174FF3E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60330" y="4589035"/>
                  <a:ext cx="30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46A81E4-FB76-8F91-A028-93DC9ECEA15E}"/>
                    </a:ext>
                  </a:extLst>
                </p14:cNvPr>
                <p14:cNvContentPartPr/>
                <p14:nvPr/>
              </p14:nvContentPartPr>
              <p14:xfrm>
                <a:off x="7743130" y="4653115"/>
                <a:ext cx="168480" cy="147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46A81E4-FB76-8F91-A028-93DC9ECEA15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34490" y="4644115"/>
                  <a:ext cx="186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68FFF1-0B3A-E7D3-77E6-DECB6AD72F00}"/>
                    </a:ext>
                  </a:extLst>
                </p14:cNvPr>
                <p14:cNvContentPartPr/>
                <p14:nvPr/>
              </p14:nvContentPartPr>
              <p14:xfrm>
                <a:off x="7960210" y="4759315"/>
                <a:ext cx="21240" cy="131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68FFF1-0B3A-E7D3-77E6-DECB6AD72F0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51210" y="4750315"/>
                  <a:ext cx="38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51FCC91-A828-CFF2-C0A8-AC9AEF6A2AB1}"/>
                    </a:ext>
                  </a:extLst>
                </p14:cNvPr>
                <p14:cNvContentPartPr/>
                <p14:nvPr/>
              </p14:nvContentPartPr>
              <p14:xfrm>
                <a:off x="7992250" y="4704955"/>
                <a:ext cx="81360" cy="100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51FCC91-A828-CFF2-C0A8-AC9AEF6A2A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83610" y="4696315"/>
                  <a:ext cx="99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5D1B39-0442-97DA-0243-1B71CCE37226}"/>
                    </a:ext>
                  </a:extLst>
                </p14:cNvPr>
                <p14:cNvContentPartPr/>
                <p14:nvPr/>
              </p14:nvContentPartPr>
              <p14:xfrm>
                <a:off x="8120770" y="4651315"/>
                <a:ext cx="92160" cy="276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5D1B39-0442-97DA-0243-1B71CCE3722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11770" y="4642315"/>
                  <a:ext cx="1098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4A6DF8F-081A-5BEA-3D16-11034FC6548F}"/>
                    </a:ext>
                  </a:extLst>
                </p14:cNvPr>
                <p14:cNvContentPartPr/>
                <p14:nvPr/>
              </p14:nvContentPartPr>
              <p14:xfrm>
                <a:off x="8964970" y="3831235"/>
                <a:ext cx="38160" cy="60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4A6DF8F-081A-5BEA-3D16-11034FC6548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55970" y="3822595"/>
                  <a:ext cx="55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3F9D84-666E-7083-9BB1-A71800A54AFE}"/>
                    </a:ext>
                  </a:extLst>
                </p14:cNvPr>
                <p14:cNvContentPartPr/>
                <p14:nvPr/>
              </p14:nvContentPartPr>
              <p14:xfrm>
                <a:off x="9121210" y="3911515"/>
                <a:ext cx="96480" cy="136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3F9D84-666E-7083-9BB1-A71800A54AF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12570" y="3902515"/>
                  <a:ext cx="114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5D8929F-6E2A-39CE-6352-AC7D1FBFC942}"/>
                    </a:ext>
                  </a:extLst>
                </p14:cNvPr>
                <p14:cNvContentPartPr/>
                <p14:nvPr/>
              </p14:nvContentPartPr>
              <p14:xfrm>
                <a:off x="9263050" y="3834475"/>
                <a:ext cx="13680" cy="78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5D8929F-6E2A-39CE-6352-AC7D1FBFC94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54050" y="3825835"/>
                  <a:ext cx="31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4D0F55A-40CF-0676-F937-92E1613E704E}"/>
                    </a:ext>
                  </a:extLst>
                </p14:cNvPr>
                <p14:cNvContentPartPr/>
                <p14:nvPr/>
              </p14:nvContentPartPr>
              <p14:xfrm>
                <a:off x="9388690" y="3819355"/>
                <a:ext cx="82440" cy="272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4D0F55A-40CF-0676-F937-92E1613E704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80050" y="3810355"/>
                  <a:ext cx="100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577BAB-2AAB-7617-F0F3-3C96B12AF9C8}"/>
                    </a:ext>
                  </a:extLst>
                </p14:cNvPr>
                <p14:cNvContentPartPr/>
                <p14:nvPr/>
              </p14:nvContentPartPr>
              <p14:xfrm>
                <a:off x="9484090" y="3871915"/>
                <a:ext cx="92160" cy="176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577BAB-2AAB-7617-F0F3-3C96B12AF9C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75450" y="3862915"/>
                  <a:ext cx="109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5567EB4-780A-FE37-58D5-5912972A46CC}"/>
                    </a:ext>
                  </a:extLst>
                </p14:cNvPr>
                <p14:cNvContentPartPr/>
                <p14:nvPr/>
              </p14:nvContentPartPr>
              <p14:xfrm>
                <a:off x="9654730" y="3985315"/>
                <a:ext cx="6840" cy="102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5567EB4-780A-FE37-58D5-5912972A46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46090" y="3976675"/>
                  <a:ext cx="24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BEA5EBE-6F61-9C77-841A-A0E08C6C9BB3}"/>
                    </a:ext>
                  </a:extLst>
                </p14:cNvPr>
                <p14:cNvContentPartPr/>
                <p14:nvPr/>
              </p14:nvContentPartPr>
              <p14:xfrm>
                <a:off x="9704770" y="3852835"/>
                <a:ext cx="92880" cy="171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BEA5EBE-6F61-9C77-841A-A0E08C6C9BB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95770" y="3843835"/>
                  <a:ext cx="110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A56526A-6655-EE1F-2582-6EDC7C60527E}"/>
                    </a:ext>
                  </a:extLst>
                </p14:cNvPr>
                <p14:cNvContentPartPr/>
                <p14:nvPr/>
              </p14:nvContentPartPr>
              <p14:xfrm>
                <a:off x="9863890" y="3812155"/>
                <a:ext cx="54720" cy="217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A56526A-6655-EE1F-2582-6EDC7C60527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54890" y="3803515"/>
                  <a:ext cx="72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5158E26-F5BF-0637-2CAB-BC77F4943063}"/>
                    </a:ext>
                  </a:extLst>
                </p14:cNvPr>
                <p14:cNvContentPartPr/>
                <p14:nvPr/>
              </p14:nvContentPartPr>
              <p14:xfrm>
                <a:off x="7152010" y="3271075"/>
                <a:ext cx="634680" cy="1172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5158E26-F5BF-0637-2CAB-BC77F494306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43370" y="3262435"/>
                  <a:ext cx="652320" cy="11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01EA46C-1CFB-5C9C-36B8-EF95A7503FC4}"/>
                    </a:ext>
                  </a:extLst>
                </p14:cNvPr>
                <p14:cNvContentPartPr/>
                <p14:nvPr/>
              </p14:nvContentPartPr>
              <p14:xfrm>
                <a:off x="7803250" y="3841315"/>
                <a:ext cx="1179000" cy="59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01EA46C-1CFB-5C9C-36B8-EF95A7503FC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94250" y="3832315"/>
                  <a:ext cx="119664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8393CA3-6220-6044-74F0-FA2F88CAF02E}"/>
                    </a:ext>
                  </a:extLst>
                </p14:cNvPr>
                <p14:cNvContentPartPr/>
                <p14:nvPr/>
              </p14:nvContentPartPr>
              <p14:xfrm>
                <a:off x="7131130" y="3279355"/>
                <a:ext cx="1776960" cy="591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8393CA3-6220-6044-74F0-FA2F88CAF0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22490" y="3270355"/>
                  <a:ext cx="1794600" cy="608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7869FB8-5C9C-23B5-92AB-667DF7DD0FE2}"/>
              </a:ext>
            </a:extLst>
          </p:cNvPr>
          <p:cNvSpPr txBox="1"/>
          <p:nvPr/>
        </p:nvSpPr>
        <p:spPr>
          <a:xfrm>
            <a:off x="249597" y="4499226"/>
            <a:ext cx="3056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Area of original: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1356F63-D3D8-5073-EAF1-DA8F25FC9BDD}"/>
                  </a:ext>
                </a:extLst>
              </p:cNvPr>
              <p:cNvSpPr txBox="1"/>
              <p:nvPr/>
            </p:nvSpPr>
            <p:spPr>
              <a:xfrm>
                <a:off x="1394878" y="4359532"/>
                <a:ext cx="1474122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1356F63-D3D8-5073-EAF1-DA8F25FC9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78" y="4359532"/>
                <a:ext cx="1474122" cy="576183"/>
              </a:xfrm>
              <a:prstGeom prst="rect">
                <a:avLst/>
              </a:prstGeom>
              <a:blipFill>
                <a:blip r:embed="rId10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505FA48B-244F-EDD9-DC19-C53469421BFD}"/>
              </a:ext>
            </a:extLst>
          </p:cNvPr>
          <p:cNvSpPr txBox="1"/>
          <p:nvPr/>
        </p:nvSpPr>
        <p:spPr>
          <a:xfrm>
            <a:off x="280992" y="5216346"/>
            <a:ext cx="3056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Area of image: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BB0354F-EADA-CA8D-A9B3-0F7E8D903D42}"/>
                  </a:ext>
                </a:extLst>
              </p:cNvPr>
              <p:cNvSpPr txBox="1"/>
              <p:nvPr/>
            </p:nvSpPr>
            <p:spPr>
              <a:xfrm>
                <a:off x="1443533" y="5021752"/>
                <a:ext cx="2694873" cy="586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BB0354F-EADA-CA8D-A9B3-0F7E8D903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533" y="5021752"/>
                <a:ext cx="2694873" cy="586443"/>
              </a:xfrm>
              <a:prstGeom prst="rect">
                <a:avLst/>
              </a:prstGeom>
              <a:blipFill>
                <a:blip r:embed="rId10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9D7EC6E-F4BC-5E10-DB89-A2312055C039}"/>
                  </a:ext>
                </a:extLst>
              </p:cNvPr>
              <p:cNvSpPr txBox="1"/>
              <p:nvPr/>
            </p:nvSpPr>
            <p:spPr>
              <a:xfrm>
                <a:off x="1250337" y="5724316"/>
                <a:ext cx="2694873" cy="586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9D7EC6E-F4BC-5E10-DB89-A2312055C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37" y="5724316"/>
                <a:ext cx="2694873" cy="586443"/>
              </a:xfrm>
              <a:prstGeom prst="rect">
                <a:avLst/>
              </a:prstGeom>
              <a:blipFill>
                <a:blip r:embed="rId10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3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92" grpId="0"/>
      <p:bldP spid="93" grpId="0"/>
      <p:bldP spid="94" grpId="0"/>
      <p:bldP spid="95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60544B7-9215-387C-7411-103B5C05F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308"/>
            <a:ext cx="8431111" cy="1839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95953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16G Q3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D45FE2-3303-F61F-2C54-023D1ACE90D4}"/>
                  </a:ext>
                </a:extLst>
              </p:cNvPr>
              <p:cNvSpPr txBox="1"/>
              <p:nvPr/>
            </p:nvSpPr>
            <p:spPr>
              <a:xfrm>
                <a:off x="0" y="2473672"/>
                <a:ext cx="4507728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D45FE2-3303-F61F-2C54-023D1ACE9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73672"/>
                <a:ext cx="4507728" cy="547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6A900057-2A11-E7B6-C9F7-F2BCAF1AD6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950" y="1722545"/>
            <a:ext cx="6154476" cy="4810809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19076144-F24F-4A9B-69AA-FB859CF90465}"/>
              </a:ext>
            </a:extLst>
          </p:cNvPr>
          <p:cNvSpPr/>
          <p:nvPr/>
        </p:nvSpPr>
        <p:spPr>
          <a:xfrm>
            <a:off x="7189304" y="5280991"/>
            <a:ext cx="145774" cy="119270"/>
          </a:xfrm>
          <a:prstGeom prst="ellipse">
            <a:avLst/>
          </a:prstGeom>
          <a:solidFill>
            <a:schemeClr val="tx1"/>
          </a:solidFill>
          <a:ln>
            <a:solidFill>
              <a:srgbClr val="1103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AADDF4-0E28-A76A-A509-7E647E6A26AD}"/>
                  </a:ext>
                </a:extLst>
              </p:cNvPr>
              <p:cNvSpPr txBox="1"/>
              <p:nvPr/>
            </p:nvSpPr>
            <p:spPr>
              <a:xfrm>
                <a:off x="6175514" y="5032849"/>
                <a:ext cx="115956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−1,2)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AADDF4-0E28-A76A-A509-7E647E6A2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14" y="5032849"/>
                <a:ext cx="1159564" cy="307777"/>
              </a:xfrm>
              <a:prstGeom prst="rect">
                <a:avLst/>
              </a:prstGeom>
              <a:blipFill>
                <a:blip r:embed="rId5"/>
                <a:stretch>
                  <a:fillRect t="-4000" b="-3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9D7FA604-7188-E6BA-25EE-A4477677431F}"/>
              </a:ext>
            </a:extLst>
          </p:cNvPr>
          <p:cNvSpPr/>
          <p:nvPr/>
        </p:nvSpPr>
        <p:spPr>
          <a:xfrm>
            <a:off x="8898834" y="4306957"/>
            <a:ext cx="145774" cy="119270"/>
          </a:xfrm>
          <a:prstGeom prst="ellipse">
            <a:avLst/>
          </a:prstGeom>
          <a:solidFill>
            <a:schemeClr val="tx1"/>
          </a:solidFill>
          <a:ln>
            <a:solidFill>
              <a:srgbClr val="1103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24CFE0-C861-28EE-C46E-965AE93BA9C9}"/>
                  </a:ext>
                </a:extLst>
              </p:cNvPr>
              <p:cNvSpPr txBox="1"/>
              <p:nvPr/>
            </p:nvSpPr>
            <p:spPr>
              <a:xfrm>
                <a:off x="8898834" y="3974060"/>
                <a:ext cx="115956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3,4)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24CFE0-C861-28EE-C46E-965AE93BA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834" y="3974060"/>
                <a:ext cx="1159564" cy="307777"/>
              </a:xfrm>
              <a:prstGeom prst="rect">
                <a:avLst/>
              </a:prstGeom>
              <a:blipFill>
                <a:blip r:embed="rId6"/>
                <a:stretch>
                  <a:fillRect t="-2000" b="-3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0C35FD7B-072D-5348-81CD-26AF1C3D0DC2}"/>
              </a:ext>
            </a:extLst>
          </p:cNvPr>
          <p:cNvSpPr/>
          <p:nvPr/>
        </p:nvSpPr>
        <p:spPr>
          <a:xfrm>
            <a:off x="8464241" y="5784575"/>
            <a:ext cx="145774" cy="119270"/>
          </a:xfrm>
          <a:prstGeom prst="ellipse">
            <a:avLst/>
          </a:prstGeom>
          <a:solidFill>
            <a:schemeClr val="tx1"/>
          </a:solidFill>
          <a:ln>
            <a:solidFill>
              <a:srgbClr val="1103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5EB67DA-83D4-C8D9-E35B-F39B9D061D5D}"/>
                  </a:ext>
                </a:extLst>
              </p:cNvPr>
              <p:cNvSpPr txBox="1"/>
              <p:nvPr/>
            </p:nvSpPr>
            <p:spPr>
              <a:xfrm>
                <a:off x="8319052" y="5582817"/>
                <a:ext cx="115956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(2,1)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5EB67DA-83D4-C8D9-E35B-F39B9D061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52" y="5582817"/>
                <a:ext cx="1159564" cy="307777"/>
              </a:xfrm>
              <a:prstGeom prst="rect">
                <a:avLst/>
              </a:prstGeom>
              <a:blipFill>
                <a:blip r:embed="rId7"/>
                <a:stretch>
                  <a:fillRect t="-2000" b="-3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89717271-F79D-DB7B-A644-733AF4CC5F27}"/>
              </a:ext>
            </a:extLst>
          </p:cNvPr>
          <p:cNvSpPr/>
          <p:nvPr/>
        </p:nvSpPr>
        <p:spPr>
          <a:xfrm>
            <a:off x="7189304" y="5766493"/>
            <a:ext cx="145774" cy="1192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76F2E22-EE59-CD3D-61F7-144B80B524F2}"/>
              </a:ext>
            </a:extLst>
          </p:cNvPr>
          <p:cNvSpPr/>
          <p:nvPr/>
        </p:nvSpPr>
        <p:spPr>
          <a:xfrm>
            <a:off x="8100684" y="5784575"/>
            <a:ext cx="145774" cy="1192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DBCD823-2EE5-CA18-E1A4-D6573DAD77FD}"/>
              </a:ext>
            </a:extLst>
          </p:cNvPr>
          <p:cNvSpPr/>
          <p:nvPr/>
        </p:nvSpPr>
        <p:spPr>
          <a:xfrm>
            <a:off x="8100684" y="6243570"/>
            <a:ext cx="145774" cy="11927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1D2A1B3-AB95-6465-968E-B4C47AE049C2}"/>
              </a:ext>
            </a:extLst>
          </p:cNvPr>
          <p:cNvCxnSpPr>
            <a:stCxn id="52" idx="2"/>
            <a:endCxn id="54" idx="0"/>
          </p:cNvCxnSpPr>
          <p:nvPr/>
        </p:nvCxnSpPr>
        <p:spPr>
          <a:xfrm>
            <a:off x="7189304" y="5826128"/>
            <a:ext cx="984267" cy="417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007EF7D-30C8-E060-7FEA-D2BCFABE94F8}"/>
              </a:ext>
            </a:extLst>
          </p:cNvPr>
          <p:cNvCxnSpPr>
            <a:stCxn id="52" idx="2"/>
            <a:endCxn id="53" idx="2"/>
          </p:cNvCxnSpPr>
          <p:nvPr/>
        </p:nvCxnSpPr>
        <p:spPr>
          <a:xfrm>
            <a:off x="7189304" y="5826128"/>
            <a:ext cx="911380" cy="1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3A116BE-7CEA-EF8C-7D9C-3EA2140A42A2}"/>
              </a:ext>
            </a:extLst>
          </p:cNvPr>
          <p:cNvCxnSpPr>
            <a:stCxn id="54" idx="1"/>
            <a:endCxn id="53" idx="1"/>
          </p:cNvCxnSpPr>
          <p:nvPr/>
        </p:nvCxnSpPr>
        <p:spPr>
          <a:xfrm flipV="1">
            <a:off x="8122032" y="5886378"/>
            <a:ext cx="0" cy="374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0F855AF-6A67-5505-F51E-BBC78756DBE5}"/>
              </a:ext>
            </a:extLst>
          </p:cNvPr>
          <p:cNvCxnSpPr>
            <a:cxnSpLocks/>
          </p:cNvCxnSpPr>
          <p:nvPr/>
        </p:nvCxnSpPr>
        <p:spPr>
          <a:xfrm>
            <a:off x="7240802" y="5337932"/>
            <a:ext cx="1296326" cy="484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733AF2E-0CE0-D30F-B718-108BF29465E8}"/>
              </a:ext>
            </a:extLst>
          </p:cNvPr>
          <p:cNvCxnSpPr>
            <a:cxnSpLocks/>
            <a:endCxn id="44" idx="4"/>
          </p:cNvCxnSpPr>
          <p:nvPr/>
        </p:nvCxnSpPr>
        <p:spPr>
          <a:xfrm flipV="1">
            <a:off x="7335078" y="4426227"/>
            <a:ext cx="1636643" cy="8914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903E8D4-6FD7-4961-56B7-063CC8653676}"/>
              </a:ext>
            </a:extLst>
          </p:cNvPr>
          <p:cNvCxnSpPr>
            <a:cxnSpLocks/>
            <a:endCxn id="44" idx="6"/>
          </p:cNvCxnSpPr>
          <p:nvPr/>
        </p:nvCxnSpPr>
        <p:spPr>
          <a:xfrm flipV="1">
            <a:off x="8588626" y="4366592"/>
            <a:ext cx="455982" cy="145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B47A4CC-EECB-435E-92C2-F83EC75CA9B8}"/>
              </a:ext>
            </a:extLst>
          </p:cNvPr>
          <p:cNvSpPr txBox="1"/>
          <p:nvPr/>
        </p:nvSpPr>
        <p:spPr>
          <a:xfrm>
            <a:off x="355614" y="3213765"/>
            <a:ext cx="3056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Area of original: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62DA7C2-4D4B-20FA-E6EE-15D459D06B7F}"/>
                  </a:ext>
                </a:extLst>
              </p:cNvPr>
              <p:cNvSpPr txBox="1"/>
              <p:nvPr/>
            </p:nvSpPr>
            <p:spPr>
              <a:xfrm>
                <a:off x="2103869" y="3079561"/>
                <a:ext cx="1474122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62DA7C2-4D4B-20FA-E6EE-15D459D0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869" y="3079561"/>
                <a:ext cx="1474122" cy="5761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7187D831-7F5C-0FAE-4716-1CF41433F30F}"/>
              </a:ext>
            </a:extLst>
          </p:cNvPr>
          <p:cNvSpPr txBox="1"/>
          <p:nvPr/>
        </p:nvSpPr>
        <p:spPr>
          <a:xfrm>
            <a:off x="380080" y="3934484"/>
            <a:ext cx="30560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0" dirty="0"/>
              <a:t>Area of image: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FFFEB3E-BD41-8A8E-FAB8-07A5FA02AB01}"/>
                  </a:ext>
                </a:extLst>
              </p:cNvPr>
              <p:cNvSpPr txBox="1"/>
              <p:nvPr/>
            </p:nvSpPr>
            <p:spPr>
              <a:xfrm>
                <a:off x="1618732" y="3836550"/>
                <a:ext cx="2467380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FFFEB3E-BD41-8A8E-FAB8-07A5FA02A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32" y="3836550"/>
                <a:ext cx="2467380" cy="5477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3EBAEA0-67E5-FBF5-37B8-80E4F8A373E9}"/>
                  </a:ext>
                </a:extLst>
              </p:cNvPr>
              <p:cNvSpPr txBox="1"/>
              <p:nvPr/>
            </p:nvSpPr>
            <p:spPr>
              <a:xfrm>
                <a:off x="14006" y="4488138"/>
                <a:ext cx="5820234" cy="347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|×1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3EBAEA0-67E5-FBF5-37B8-80E4F8A37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6" y="4488138"/>
                <a:ext cx="5820234" cy="347403"/>
              </a:xfrm>
              <a:prstGeom prst="rect">
                <a:avLst/>
              </a:prstGeom>
              <a:blipFill>
                <a:blip r:embed="rId10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38D0169-5758-4947-1749-387AE406236B}"/>
                  </a:ext>
                </a:extLst>
              </p:cNvPr>
              <p:cNvSpPr txBox="1"/>
              <p:nvPr/>
            </p:nvSpPr>
            <p:spPr>
              <a:xfrm>
                <a:off x="71574" y="4933588"/>
                <a:ext cx="388796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38D0169-5758-4947-1749-387AE4062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" y="4933588"/>
                <a:ext cx="3887964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 animBg="1"/>
      <p:bldP spid="43" grpId="0"/>
      <p:bldP spid="44" grpId="0" animBg="1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DABAC0-3C63-66DA-7713-9662F40BA932}"/>
                  </a:ext>
                </a:extLst>
              </p:cNvPr>
              <p:cNvSpPr txBox="1"/>
              <p:nvPr/>
            </p:nvSpPr>
            <p:spPr>
              <a:xfrm>
                <a:off x="241794" y="2356891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Original area of unit square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DABAC0-3C63-66DA-7713-9662F40B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4" y="2356891"/>
                <a:ext cx="4575371" cy="307777"/>
              </a:xfrm>
              <a:prstGeom prst="rect">
                <a:avLst/>
              </a:prstGeom>
              <a:blipFill>
                <a:blip r:embed="rId2"/>
                <a:stretch>
                  <a:fillRect l="-3467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BF9E6B7-8769-29D2-F324-15A57BC72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27753"/>
            <a:ext cx="7525800" cy="1686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575B2A-1DFE-3FFE-8AA6-3550D5AA397E}"/>
              </a:ext>
            </a:extLst>
          </p:cNvPr>
          <p:cNvSpPr txBox="1"/>
          <p:nvPr/>
        </p:nvSpPr>
        <p:spPr>
          <a:xfrm>
            <a:off x="0" y="0"/>
            <a:ext cx="304335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E8AEA1-14DD-D090-771D-C47C157F21AA}"/>
                  </a:ext>
                </a:extLst>
              </p:cNvPr>
              <p:cNvSpPr txBox="1"/>
              <p:nvPr/>
            </p:nvSpPr>
            <p:spPr>
              <a:xfrm>
                <a:off x="321306" y="2853847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Area of image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AU" sz="20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E8AEA1-14DD-D090-771D-C47C157F2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06" y="2853847"/>
                <a:ext cx="4575371" cy="307777"/>
              </a:xfrm>
              <a:prstGeom prst="rect">
                <a:avLst/>
              </a:prstGeom>
              <a:blipFill>
                <a:blip r:embed="rId5"/>
                <a:stretch>
                  <a:fillRect l="-3467" t="-25490" b="-49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E827D-22F9-1FF5-8FB5-623DD1582CB3}"/>
                  </a:ext>
                </a:extLst>
              </p:cNvPr>
              <p:cNvSpPr txBox="1"/>
              <p:nvPr/>
            </p:nvSpPr>
            <p:spPr>
              <a:xfrm>
                <a:off x="109272" y="3348974"/>
                <a:ext cx="4575371" cy="347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4E827D-22F9-1FF5-8FB5-623DD1582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2" y="3348974"/>
                <a:ext cx="4575371" cy="347403"/>
              </a:xfrm>
              <a:prstGeom prst="rect">
                <a:avLst/>
              </a:prstGeom>
              <a:blipFill>
                <a:blip r:embed="rId6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A97D2-6483-FA1C-51F9-673021E137BE}"/>
                  </a:ext>
                </a:extLst>
              </p:cNvPr>
              <p:cNvSpPr txBox="1"/>
              <p:nvPr/>
            </p:nvSpPr>
            <p:spPr>
              <a:xfrm>
                <a:off x="420697" y="3888908"/>
                <a:ext cx="493318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2000" dirty="0"/>
                  <a:t>         or 	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/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A97D2-6483-FA1C-51F9-673021E13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97" y="3888908"/>
                <a:ext cx="4933181" cy="307777"/>
              </a:xfrm>
              <a:prstGeom prst="rect">
                <a:avLst/>
              </a:prstGeom>
              <a:blipFill>
                <a:blip r:embed="rId7"/>
                <a:stretch>
                  <a:fillRect l="-1360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111C0D-D7B5-8C2E-D7A7-FE8CA8F64A38}"/>
                  </a:ext>
                </a:extLst>
              </p:cNvPr>
              <p:cNvSpPr txBox="1"/>
              <p:nvPr/>
            </p:nvSpPr>
            <p:spPr>
              <a:xfrm>
                <a:off x="109272" y="4469769"/>
                <a:ext cx="285258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111C0D-D7B5-8C2E-D7A7-FE8CA8F6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2" y="4469769"/>
                <a:ext cx="2852589" cy="307777"/>
              </a:xfrm>
              <a:prstGeom prst="rect">
                <a:avLst/>
              </a:prstGeom>
              <a:blipFill>
                <a:blip r:embed="rId8"/>
                <a:stretch>
                  <a:fillRect t="-1961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2E9730-F4F7-3150-C391-4EBB5071AE1A}"/>
                  </a:ext>
                </a:extLst>
              </p:cNvPr>
              <p:cNvSpPr txBox="1"/>
              <p:nvPr/>
            </p:nvSpPr>
            <p:spPr>
              <a:xfrm>
                <a:off x="95380" y="4963595"/>
                <a:ext cx="285258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2E9730-F4F7-3150-C391-4EBB5071A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0" y="4963595"/>
                <a:ext cx="2852589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DE9205-8851-6949-0068-3A4DD2D1B8D3}"/>
                  </a:ext>
                </a:extLst>
              </p:cNvPr>
              <p:cNvSpPr txBox="1"/>
              <p:nvPr/>
            </p:nvSpPr>
            <p:spPr>
              <a:xfrm>
                <a:off x="190761" y="5540811"/>
                <a:ext cx="285258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DE9205-8851-6949-0068-3A4DD2D1B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1" y="5540811"/>
                <a:ext cx="2852589" cy="30777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BB61D5-B248-FE3D-8C22-1A79E52990C7}"/>
                  </a:ext>
                </a:extLst>
              </p:cNvPr>
              <p:cNvSpPr txBox="1"/>
              <p:nvPr/>
            </p:nvSpPr>
            <p:spPr>
              <a:xfrm>
                <a:off x="3137394" y="4463929"/>
                <a:ext cx="285258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BB61D5-B248-FE3D-8C22-1A79E5299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94" y="4463929"/>
                <a:ext cx="2852589" cy="307777"/>
              </a:xfrm>
              <a:prstGeom prst="rect">
                <a:avLst/>
              </a:prstGeom>
              <a:blipFill>
                <a:blip r:embed="rId11"/>
                <a:stretch>
                  <a:fillRect t="-1961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A7557F-D4D7-2B59-8297-2860E5578549}"/>
                  </a:ext>
                </a:extLst>
              </p:cNvPr>
              <p:cNvSpPr txBox="1"/>
              <p:nvPr/>
            </p:nvSpPr>
            <p:spPr>
              <a:xfrm>
                <a:off x="3316299" y="4885061"/>
                <a:ext cx="36079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A7557F-D4D7-2B59-8297-2860E5578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299" y="4885061"/>
                <a:ext cx="3607962" cy="307777"/>
              </a:xfrm>
              <a:prstGeom prst="rect">
                <a:avLst/>
              </a:prstGeom>
              <a:blipFill>
                <a:blip r:embed="rId12"/>
                <a:stretch>
                  <a:fillRect t="-1961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79FDC1-8DB8-EDBF-3392-BA95EA91828E}"/>
                  </a:ext>
                </a:extLst>
              </p:cNvPr>
              <p:cNvSpPr txBox="1"/>
              <p:nvPr/>
            </p:nvSpPr>
            <p:spPr>
              <a:xfrm>
                <a:off x="3377619" y="5271372"/>
                <a:ext cx="36079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=−8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79FDC1-8DB8-EDBF-3392-BA95EA91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619" y="5271372"/>
                <a:ext cx="3607962" cy="307777"/>
              </a:xfrm>
              <a:prstGeom prst="rect">
                <a:avLst/>
              </a:prstGeom>
              <a:blipFill>
                <a:blip r:embed="rId1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775AB9-EACE-F402-A3CB-97D4A142694F}"/>
                  </a:ext>
                </a:extLst>
              </p:cNvPr>
              <p:cNvSpPr txBox="1"/>
              <p:nvPr/>
            </p:nvSpPr>
            <p:spPr>
              <a:xfrm>
                <a:off x="3377619" y="5617791"/>
                <a:ext cx="36079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𝑠𝑜𝑙𝑢𝑡𝑖𝑜𝑛𝑠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775AB9-EACE-F402-A3CB-97D4A1426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619" y="5617791"/>
                <a:ext cx="3607962" cy="307777"/>
              </a:xfrm>
              <a:prstGeom prst="rect">
                <a:avLst/>
              </a:prstGeom>
              <a:blipFill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7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CB1A7-DCEC-A4BC-059F-6E714800E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446"/>
            <a:ext cx="9573961" cy="1143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95953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16G Q5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595ACD-BBD1-2D62-1C3E-401BB6E09319}"/>
                  </a:ext>
                </a:extLst>
              </p:cNvPr>
              <p:cNvSpPr txBox="1"/>
              <p:nvPr/>
            </p:nvSpPr>
            <p:spPr>
              <a:xfrm>
                <a:off x="241794" y="2356891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Original area of unit square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595ACD-BBD1-2D62-1C3E-401BB6E09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4" y="2356891"/>
                <a:ext cx="4575371" cy="307777"/>
              </a:xfrm>
              <a:prstGeom prst="rect">
                <a:avLst/>
              </a:prstGeom>
              <a:blipFill>
                <a:blip r:embed="rId3"/>
                <a:stretch>
                  <a:fillRect l="-3467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48108C-E63B-A5B4-6894-2E24A9775EF9}"/>
                  </a:ext>
                </a:extLst>
              </p:cNvPr>
              <p:cNvSpPr txBox="1"/>
              <p:nvPr/>
            </p:nvSpPr>
            <p:spPr>
              <a:xfrm>
                <a:off x="321306" y="2853847"/>
                <a:ext cx="4575371" cy="4621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Area of image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e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AU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func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48108C-E63B-A5B4-6894-2E24A977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06" y="2853847"/>
                <a:ext cx="4575371" cy="462114"/>
              </a:xfrm>
              <a:prstGeom prst="rect">
                <a:avLst/>
              </a:prstGeom>
              <a:blipFill>
                <a:blip r:embed="rId4"/>
                <a:stretch>
                  <a:fillRect l="-3467"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10C84B-BE61-DFAB-8D62-30AFF05D35D7}"/>
                  </a:ext>
                </a:extLst>
              </p:cNvPr>
              <p:cNvSpPr txBox="1"/>
              <p:nvPr/>
            </p:nvSpPr>
            <p:spPr>
              <a:xfrm>
                <a:off x="211609" y="3505140"/>
                <a:ext cx="4575371" cy="347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10C84B-BE61-DFAB-8D62-30AFF05D3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9" y="3505140"/>
                <a:ext cx="4575371" cy="347403"/>
              </a:xfrm>
              <a:prstGeom prst="rect">
                <a:avLst/>
              </a:prstGeom>
              <a:blipFill>
                <a:blip r:embed="rId5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F1A542-6ED4-61D2-C54E-AB8ACD75FD8C}"/>
                  </a:ext>
                </a:extLst>
              </p:cNvPr>
              <p:cNvSpPr txBox="1"/>
              <p:nvPr/>
            </p:nvSpPr>
            <p:spPr>
              <a:xfrm>
                <a:off x="556166" y="4041722"/>
                <a:ext cx="4575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        −2=(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F1A542-6ED4-61D2-C54E-AB8ACD75F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6" y="4041722"/>
                <a:ext cx="4575371" cy="307777"/>
              </a:xfrm>
              <a:prstGeom prst="rect">
                <a:avLst/>
              </a:prstGeom>
              <a:blipFill>
                <a:blip r:embed="rId6"/>
                <a:stretch>
                  <a:fillRect l="-932" t="-1961" r="-1731" b="-3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6D3653-F4C8-9EF5-0EDE-F47D4A8A4F6E}"/>
                  </a:ext>
                </a:extLst>
              </p:cNvPr>
              <p:cNvSpPr txBox="1"/>
              <p:nvPr/>
            </p:nvSpPr>
            <p:spPr>
              <a:xfrm>
                <a:off x="329193" y="4578304"/>
                <a:ext cx="220028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6D3653-F4C8-9EF5-0EDE-F47D4A8A4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93" y="4578304"/>
                <a:ext cx="2200286" cy="307777"/>
              </a:xfrm>
              <a:prstGeom prst="rect">
                <a:avLst/>
              </a:prstGeom>
              <a:blipFill>
                <a:blip r:embed="rId7"/>
                <a:stretch>
                  <a:fillRect t="-1961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5C06F1-0D63-31AA-194D-2AD1CD5A5AB2}"/>
                  </a:ext>
                </a:extLst>
              </p:cNvPr>
              <p:cNvSpPr txBox="1"/>
              <p:nvPr/>
            </p:nvSpPr>
            <p:spPr>
              <a:xfrm>
                <a:off x="373889" y="4960997"/>
                <a:ext cx="240738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5C06F1-0D63-31AA-194D-2AD1CD5A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89" y="4960997"/>
                <a:ext cx="2407381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DF9357-DEAE-8E1D-C5DE-3B855FB89025}"/>
                  </a:ext>
                </a:extLst>
              </p:cNvPr>
              <p:cNvSpPr txBox="1"/>
              <p:nvPr/>
            </p:nvSpPr>
            <p:spPr>
              <a:xfrm>
                <a:off x="241794" y="5461995"/>
                <a:ext cx="240738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=−1,  2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DF9357-DEAE-8E1D-C5DE-3B855FB89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4" y="5461995"/>
                <a:ext cx="2407381" cy="307777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163818-C2A2-6FD1-4A7D-4250F2FE1697}"/>
                  </a:ext>
                </a:extLst>
              </p:cNvPr>
              <p:cNvSpPr txBox="1"/>
              <p:nvPr/>
            </p:nvSpPr>
            <p:spPr>
              <a:xfrm>
                <a:off x="3327556" y="4970028"/>
                <a:ext cx="36079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163818-C2A2-6FD1-4A7D-4250F2FE1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56" y="4970028"/>
                <a:ext cx="3607962" cy="307777"/>
              </a:xfrm>
              <a:prstGeom prst="rect">
                <a:avLst/>
              </a:prstGeom>
              <a:blipFill>
                <a:blip r:embed="rId10"/>
                <a:stretch>
                  <a:fillRect t="-1961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B3CCFE-CCBF-EE38-E061-771D1AD4D7C4}"/>
                  </a:ext>
                </a:extLst>
              </p:cNvPr>
              <p:cNvSpPr txBox="1"/>
              <p:nvPr/>
            </p:nvSpPr>
            <p:spPr>
              <a:xfrm>
                <a:off x="3839450" y="5355187"/>
                <a:ext cx="36079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=1−8=−7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B3CCFE-CCBF-EE38-E061-771D1AD4D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50" y="5355187"/>
                <a:ext cx="3607962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D2EA58-3A13-31D9-39A8-52A98D5C5180}"/>
                  </a:ext>
                </a:extLst>
              </p:cNvPr>
              <p:cNvSpPr txBox="1"/>
              <p:nvPr/>
            </p:nvSpPr>
            <p:spPr>
              <a:xfrm>
                <a:off x="3521398" y="5740347"/>
                <a:ext cx="36079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𝑠𝑜𝑙𝑢𝑡𝑖𝑜𝑛𝑠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D2EA58-3A13-31D9-39A8-52A98D5C5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398" y="5740347"/>
                <a:ext cx="3607962" cy="307777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41C0AC-7894-2606-0B23-B5BF789C8D86}"/>
                  </a:ext>
                </a:extLst>
              </p:cNvPr>
              <p:cNvSpPr txBox="1"/>
              <p:nvPr/>
            </p:nvSpPr>
            <p:spPr>
              <a:xfrm>
                <a:off x="3137394" y="4463929"/>
                <a:ext cx="285258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41C0AC-7894-2606-0B23-B5BF789C8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94" y="4463929"/>
                <a:ext cx="2852589" cy="307777"/>
              </a:xfrm>
              <a:prstGeom prst="rect">
                <a:avLst/>
              </a:prstGeom>
              <a:blipFill>
                <a:blip r:embed="rId13"/>
                <a:stretch>
                  <a:fillRect t="-1961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5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Harrisd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D09F3E-4688-4AEC-BB50-774283436312}" vid="{7665B62D-697D-483D-AB8C-FB5EBA543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Harrisdale SHS Master Slides</Template>
  <TotalTime>19611</TotalTime>
  <Words>652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Harrisdale</vt:lpstr>
      <vt:lpstr>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TAN Mei Yi [Harrisdale Senior High School]</cp:lastModifiedBy>
  <cp:revision>704</cp:revision>
  <dcterms:created xsi:type="dcterms:W3CDTF">2018-12-02T08:34:01Z</dcterms:created>
  <dcterms:modified xsi:type="dcterms:W3CDTF">2022-09-01T04:57:42Z</dcterms:modified>
</cp:coreProperties>
</file>